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975" r:id="rId2"/>
  </p:sldMasterIdLst>
  <p:notesMasterIdLst>
    <p:notesMasterId r:id="rId25"/>
  </p:notesMasterIdLst>
  <p:handoutMasterIdLst>
    <p:handoutMasterId r:id="rId26"/>
  </p:handoutMasterIdLst>
  <p:sldIdLst>
    <p:sldId id="273" r:id="rId3"/>
    <p:sldId id="258" r:id="rId4"/>
    <p:sldId id="259" r:id="rId5"/>
    <p:sldId id="260" r:id="rId6"/>
    <p:sldId id="261" r:id="rId7"/>
    <p:sldId id="285" r:id="rId8"/>
    <p:sldId id="262" r:id="rId9"/>
    <p:sldId id="263" r:id="rId10"/>
    <p:sldId id="264" r:id="rId11"/>
    <p:sldId id="272" r:id="rId12"/>
    <p:sldId id="268" r:id="rId13"/>
    <p:sldId id="269" r:id="rId14"/>
    <p:sldId id="276" r:id="rId15"/>
    <p:sldId id="266" r:id="rId16"/>
    <p:sldId id="270" r:id="rId17"/>
    <p:sldId id="277" r:id="rId18"/>
    <p:sldId id="278" r:id="rId19"/>
    <p:sldId id="279" r:id="rId20"/>
    <p:sldId id="283" r:id="rId21"/>
    <p:sldId id="280" r:id="rId22"/>
    <p:sldId id="284" r:id="rId23"/>
    <p:sldId id="27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Rounded MT Bold" pitchFamily="34" charset="0"/>
        <a:ea typeface="+mn-ea"/>
        <a:cs typeface="Arial" pitchFamily="34" charset="0"/>
      </a:defRPr>
    </a:lvl1pPr>
    <a:lvl2pPr marL="457200" algn="l" rtl="0" fontAlgn="base">
      <a:spcBef>
        <a:spcPct val="0"/>
      </a:spcBef>
      <a:spcAft>
        <a:spcPct val="0"/>
      </a:spcAft>
      <a:defRPr kern="1200">
        <a:solidFill>
          <a:schemeClr val="tx1"/>
        </a:solidFill>
        <a:latin typeface="Arial Rounded MT Bold" pitchFamily="34" charset="0"/>
        <a:ea typeface="+mn-ea"/>
        <a:cs typeface="Arial" pitchFamily="34" charset="0"/>
      </a:defRPr>
    </a:lvl2pPr>
    <a:lvl3pPr marL="914400" algn="l" rtl="0" fontAlgn="base">
      <a:spcBef>
        <a:spcPct val="0"/>
      </a:spcBef>
      <a:spcAft>
        <a:spcPct val="0"/>
      </a:spcAft>
      <a:defRPr kern="1200">
        <a:solidFill>
          <a:schemeClr val="tx1"/>
        </a:solidFill>
        <a:latin typeface="Arial Rounded MT Bold"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Rounded MT Bold"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Rounded MT Bold" pitchFamily="34" charset="0"/>
        <a:ea typeface="+mn-ea"/>
        <a:cs typeface="Arial" pitchFamily="34" charset="0"/>
      </a:defRPr>
    </a:lvl5pPr>
    <a:lvl6pPr marL="2286000" algn="l" defTabSz="914400" rtl="0" eaLnBrk="1" latinLnBrk="0" hangingPunct="1">
      <a:defRPr kern="1200">
        <a:solidFill>
          <a:schemeClr val="tx1"/>
        </a:solidFill>
        <a:latin typeface="Arial Rounded MT Bold" pitchFamily="34" charset="0"/>
        <a:ea typeface="+mn-ea"/>
        <a:cs typeface="Arial" pitchFamily="34" charset="0"/>
      </a:defRPr>
    </a:lvl6pPr>
    <a:lvl7pPr marL="2743200" algn="l" defTabSz="914400" rtl="0" eaLnBrk="1" latinLnBrk="0" hangingPunct="1">
      <a:defRPr kern="1200">
        <a:solidFill>
          <a:schemeClr val="tx1"/>
        </a:solidFill>
        <a:latin typeface="Arial Rounded MT Bold" pitchFamily="34" charset="0"/>
        <a:ea typeface="+mn-ea"/>
        <a:cs typeface="Arial" pitchFamily="34" charset="0"/>
      </a:defRPr>
    </a:lvl7pPr>
    <a:lvl8pPr marL="3200400" algn="l" defTabSz="914400" rtl="0" eaLnBrk="1" latinLnBrk="0" hangingPunct="1">
      <a:defRPr kern="1200">
        <a:solidFill>
          <a:schemeClr val="tx1"/>
        </a:solidFill>
        <a:latin typeface="Arial Rounded MT Bold" pitchFamily="34" charset="0"/>
        <a:ea typeface="+mn-ea"/>
        <a:cs typeface="Arial" pitchFamily="34" charset="0"/>
      </a:defRPr>
    </a:lvl8pPr>
    <a:lvl9pPr marL="3657600" algn="l" defTabSz="914400" rtl="0" eaLnBrk="1" latinLnBrk="0" hangingPunct="1">
      <a:defRPr kern="1200">
        <a:solidFill>
          <a:schemeClr val="tx1"/>
        </a:solidFill>
        <a:latin typeface="Arial Rounded MT Bold"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4" autoAdjust="0"/>
    <p:restoredTop sz="93953" autoAdjust="0"/>
  </p:normalViewPr>
  <p:slideViewPr>
    <p:cSldViewPr>
      <p:cViewPr>
        <p:scale>
          <a:sx n="100" d="100"/>
          <a:sy n="100" d="100"/>
        </p:scale>
        <p:origin x="-210" y="-18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cs typeface="+mn-cs"/>
              </a:defRPr>
            </a:lvl1pPr>
          </a:lstStyle>
          <a:p>
            <a:pPr>
              <a:defRPr/>
            </a:pPr>
            <a:fld id="{0605A57A-5831-4E6B-90AB-E813041C024A}" type="datetimeFigureOut">
              <a:rPr lang="en-US"/>
              <a:pPr>
                <a:defRPr/>
              </a:pPr>
              <a:t>8/25/2019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cs typeface="+mn-cs"/>
              </a:defRPr>
            </a:lvl1pPr>
          </a:lstStyle>
          <a:p>
            <a:pPr>
              <a:defRPr/>
            </a:pPr>
            <a:fld id="{8422EF2A-05E1-46B5-BC1A-70AEDE39B540}" type="slidenum">
              <a:rPr lang="en-US"/>
              <a:pPr>
                <a:defRPr/>
              </a:pPr>
              <a:t>‹#›</a:t>
            </a:fld>
            <a:endParaRPr lang="en-US" dirty="0"/>
          </a:p>
        </p:txBody>
      </p:sp>
    </p:spTree>
    <p:extLst>
      <p:ext uri="{BB962C8B-B14F-4D97-AF65-F5344CB8AC3E}">
        <p14:creationId xmlns:p14="http://schemas.microsoft.com/office/powerpoint/2010/main" val="3042586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cs typeface="+mn-cs"/>
              </a:defRPr>
            </a:lvl1pPr>
          </a:lstStyle>
          <a:p>
            <a:pPr>
              <a:defRPr/>
            </a:pPr>
            <a:fld id="{708BD303-DFC5-4A43-813E-76E115DB1214}" type="datetimeFigureOut">
              <a:rPr lang="en-US"/>
              <a:pPr>
                <a:defRPr/>
              </a:pPr>
              <a:t>8/25/2019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cs typeface="+mn-cs"/>
              </a:defRPr>
            </a:lvl1pPr>
          </a:lstStyle>
          <a:p>
            <a:pPr>
              <a:defRPr/>
            </a:pPr>
            <a:fld id="{EE6DA6E5-594A-41C2-BEC0-90489CBF750E}" type="slidenum">
              <a:rPr lang="en-US"/>
              <a:pPr>
                <a:defRPr/>
              </a:pPr>
              <a:t>‹#›</a:t>
            </a:fld>
            <a:endParaRPr lang="en-US" dirty="0"/>
          </a:p>
        </p:txBody>
      </p:sp>
    </p:spTree>
    <p:extLst>
      <p:ext uri="{BB962C8B-B14F-4D97-AF65-F5344CB8AC3E}">
        <p14:creationId xmlns:p14="http://schemas.microsoft.com/office/powerpoint/2010/main" val="200482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AE9C25F0-18D2-4400-9DF4-AD4B11203250}" type="slidenum">
              <a:rPr lang="en-US" altLang="en-US">
                <a:latin typeface="Calibri" pitchFamily="34" charset="0"/>
              </a:rPr>
              <a:pPr eaLnBrk="1" fontAlgn="base" hangingPunct="1">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6EF923DE-C40C-4DA0-B70A-E69FE36BA6B4}" type="slidenum">
              <a:rPr lang="en-US" altLang="en-US">
                <a:latin typeface="Calibri" pitchFamily="34" charset="0"/>
              </a:rPr>
              <a:pPr eaLnBrk="1" fontAlgn="base" hangingPunct="1">
                <a:spcBef>
                  <a:spcPct val="0"/>
                </a:spcBef>
                <a:spcAft>
                  <a:spcPct val="0"/>
                </a:spcAft>
              </a:pPr>
              <a:t>10</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030DE4E3-763B-41FF-A61F-665D61811590}" type="slidenum">
              <a:rPr lang="en-US" altLang="en-US">
                <a:latin typeface="Calibri" pitchFamily="34" charset="0"/>
              </a:rPr>
              <a:pPr eaLnBrk="1" fontAlgn="base" hangingPunct="1">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BDE6C394-7B11-47DE-86F8-B2DC04F43B72}" type="slidenum">
              <a:rPr lang="en-US" altLang="en-US">
                <a:latin typeface="Calibri" pitchFamily="34" charset="0"/>
              </a:rPr>
              <a:pPr eaLnBrk="1" fontAlgn="base" hangingPunct="1">
                <a:spcBef>
                  <a:spcPct val="0"/>
                </a:spcBef>
                <a:spcAft>
                  <a:spcPct val="0"/>
                </a:spcAft>
              </a:pPr>
              <a:t>12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629B54FB-55E2-4039-9CC6-4ECEABAF71BF}" type="slidenum">
              <a:rPr lang="en-US" altLang="en-US">
                <a:latin typeface="Calibri" pitchFamily="34" charset="0"/>
              </a:rPr>
              <a:pPr eaLnBrk="1" fontAlgn="base" hangingPunct="1">
                <a:spcBef>
                  <a:spcPct val="0"/>
                </a:spcBef>
                <a:spcAft>
                  <a:spcPct val="0"/>
                </a:spcAft>
              </a:pPr>
              <a:t>13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3740DD78-1C21-45D6-8CED-AD74AA1F3630}" type="slidenum">
              <a:rPr lang="en-US" altLang="en-US">
                <a:latin typeface="Calibri" pitchFamily="34" charset="0"/>
              </a:rPr>
              <a:pPr eaLnBrk="1" fontAlgn="base" hangingPunct="1">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86956D5B-549B-497E-A743-AADD1FC633E9}" type="slidenum">
              <a:rPr lang="en-US" altLang="en-US">
                <a:latin typeface="Calibri" pitchFamily="34" charset="0"/>
              </a:rPr>
              <a:pPr eaLnBrk="1" fontAlgn="base" hangingPunct="1">
                <a:spcBef>
                  <a:spcPct val="0"/>
                </a:spcBef>
                <a:spcAft>
                  <a:spcPct val="0"/>
                </a:spcAft>
              </a:pPr>
              <a:t>15</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07599D0A-D11A-4816-A69C-11F711743132}" type="slidenum">
              <a:rPr lang="en-US" altLang="en-US">
                <a:latin typeface="Calibri" pitchFamily="34" charset="0"/>
              </a:rPr>
              <a:pPr eaLnBrk="1" fontAlgn="base" hangingPunct="1">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D0EB7787-CDCB-4739-8336-697AB0333DE4}" type="slidenum">
              <a:rPr lang="en-US" altLang="en-US">
                <a:latin typeface="Calibri" pitchFamily="34" charset="0"/>
              </a:rPr>
              <a:pPr eaLnBrk="1" fontAlgn="base" hangingPunct="1">
                <a:spcBef>
                  <a:spcPct val="0"/>
                </a:spcBef>
                <a:spcAft>
                  <a:spcPct val="0"/>
                </a:spcAft>
              </a:pPr>
              <a:t>17</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906F6C79-5E7B-4A30-B688-ED72E0FF93CD}" type="slidenum">
              <a:rPr lang="en-US" altLang="en-US">
                <a:latin typeface="Calibri" pitchFamily="34" charset="0"/>
              </a:rPr>
              <a:pPr eaLnBrk="1" fontAlgn="base" hangingPunct="1">
                <a:spcBef>
                  <a:spcPct val="0"/>
                </a:spcBef>
                <a:spcAft>
                  <a:spcPct val="0"/>
                </a:spcAft>
              </a:pPr>
              <a:t>18</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906F6C79-5E7B-4A30-B688-ED72E0FF93CD}" type="slidenum">
              <a:rPr lang="en-US" altLang="en-US">
                <a:latin typeface="Calibri" pitchFamily="34" charset="0"/>
              </a:rPr>
              <a:pPr eaLnBrk="1" fontAlgn="base" hangingPunct="1">
                <a:spcBef>
                  <a:spcPct val="0"/>
                </a:spcBef>
                <a:spcAft>
                  <a:spcPct val="0"/>
                </a:spcAft>
              </a:pPr>
              <a:t>19</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A024A105-E2F7-4F3D-A7C7-075AE482171C}" type="slidenum">
              <a:rPr lang="en-US" altLang="en-US">
                <a:latin typeface="Calibri" pitchFamily="34" charset="0"/>
              </a:rPr>
              <a:pPr eaLnBrk="1" fontAlgn="base" hangingPunct="1">
                <a:spcBef>
                  <a:spcPct val="0"/>
                </a:spcBef>
                <a:spcAft>
                  <a:spcPct val="0"/>
                </a:spcAft>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EFB59FF4-FB2D-4341-B5BB-058C176B79EF}" type="slidenum">
              <a:rPr lang="en-US" altLang="en-US">
                <a:latin typeface="Calibri" pitchFamily="34" charset="0"/>
              </a:rPr>
              <a:pPr eaLnBrk="1" fontAlgn="base" hangingPunct="1">
                <a:spcBef>
                  <a:spcPct val="0"/>
                </a:spcBef>
                <a:spcAft>
                  <a:spcPct val="0"/>
                </a:spcAft>
              </a:pPr>
              <a:t>20</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EFB59FF4-FB2D-4341-B5BB-058C176B79EF}" type="slidenum">
              <a:rPr lang="en-US" altLang="en-US">
                <a:latin typeface="Calibri" pitchFamily="34" charset="0"/>
              </a:rPr>
              <a:pPr eaLnBrk="1" fontAlgn="base" hangingPunct="1">
                <a:spcBef>
                  <a:spcPct val="0"/>
                </a:spcBef>
                <a:spcAft>
                  <a:spcPct val="0"/>
                </a:spcAft>
              </a:pPr>
              <a:t>21</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41EB7340-3031-4DA6-8640-4F1A49B369BB}" type="slidenum">
              <a:rPr lang="en-US" altLang="en-US">
                <a:latin typeface="Calibri" pitchFamily="34" charset="0"/>
              </a:rPr>
              <a:pPr eaLnBrk="1" fontAlgn="base" hangingPunct="1">
                <a:spcBef>
                  <a:spcPct val="0"/>
                </a:spcBef>
                <a:spcAft>
                  <a:spcPct val="0"/>
                </a:spcAft>
              </a:pPr>
              <a:t>22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083D5377-3F13-4086-824E-124AD766520D}" type="slidenum">
              <a:rPr lang="en-US" altLang="en-US">
                <a:latin typeface="Calibri" pitchFamily="34" charset="0"/>
              </a:rPr>
              <a:pPr eaLnBrk="1" fontAlgn="base" hangingPunct="1">
                <a:spcBef>
                  <a:spcPct val="0"/>
                </a:spcBef>
                <a:spcAft>
                  <a:spcPct val="0"/>
                </a:spcAft>
              </a:pPr>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D874C21C-9EF2-4044-9625-1F6C673E9226}" type="slidenum">
              <a:rPr lang="en-US" altLang="en-US">
                <a:latin typeface="Calibri" pitchFamily="34" charset="0"/>
              </a:rPr>
              <a:pPr eaLnBrk="1" fontAlgn="base" hangingPunct="1">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41EFE165-911F-406D-8068-D006E3F9B7E6}" type="slidenum">
              <a:rPr lang="en-US" altLang="en-US">
                <a:latin typeface="Calibri" pitchFamily="34" charset="0"/>
              </a:rPr>
              <a:pPr eaLnBrk="1" fontAlgn="base" hangingPunct="1">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41EFE165-911F-406D-8068-D006E3F9B7E6}" type="slidenum">
              <a:rPr lang="en-US" altLang="en-US">
                <a:latin typeface="Calibri" pitchFamily="34" charset="0"/>
              </a:rPr>
              <a:pPr eaLnBrk="1" fontAlgn="base" hangingPunct="1">
                <a:spcBef>
                  <a:spcPct val="0"/>
                </a:spcBef>
                <a:spcAft>
                  <a:spcPct val="0"/>
                </a:spcAft>
              </a:pPr>
              <a:t>6</a:t>
            </a:fld>
            <a:endParaRPr lang="en-US" altLang="en-US">
              <a:latin typeface="Calibri" pitchFamily="34" charset="0"/>
            </a:endParaRPr>
          </a:p>
        </p:txBody>
      </p:sp>
    </p:spTree>
    <p:extLst>
      <p:ext uri="{BB962C8B-B14F-4D97-AF65-F5344CB8AC3E}">
        <p14:creationId xmlns:p14="http://schemas.microsoft.com/office/powerpoint/2010/main" val="86084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BEAA1021-B4A4-4505-ABDB-2E1E61F9397C}" type="slidenum">
              <a:rPr lang="en-US" altLang="en-US">
                <a:latin typeface="Calibri" pitchFamily="34" charset="0"/>
              </a:rPr>
              <a:pPr eaLnBrk="1" fontAlgn="base" hangingPunct="1">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93A619F2-DFC5-4BE8-BAFF-3E320F528D07}" type="slidenum">
              <a:rPr lang="en-US" altLang="en-US">
                <a:latin typeface="Calibri" pitchFamily="34" charset="0"/>
              </a:rPr>
              <a:pPr eaLnBrk="1" fontAlgn="base" hangingPunct="1">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en-US" altLang="en-US"/>
              <a:t>Topics are related to basic personal information covering, for example:</a:t>
            </a:r>
          </a:p>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Rounded MT Bold" pitchFamily="34" charset="0"/>
              </a:defRPr>
            </a:lvl1pPr>
            <a:lvl2pPr marL="742950" indent="-28575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fontAlgn="base" hangingPunct="1">
              <a:spcBef>
                <a:spcPct val="0"/>
              </a:spcBef>
              <a:spcAft>
                <a:spcPct val="0"/>
              </a:spcAft>
            </a:pPr>
            <a:fld id="{821290B4-6C07-49C6-BE78-2CDE4FAA3D1D}" type="slidenum">
              <a:rPr lang="en-US" altLang="en-US">
                <a:latin typeface="Calibri" pitchFamily="34" charset="0"/>
              </a:rPr>
              <a:pPr eaLnBrk="1" fontAlgn="base" hangingPunct="1">
                <a:spcBef>
                  <a:spcPct val="0"/>
                </a:spcBef>
                <a:spcAft>
                  <a:spcPct val="0"/>
                </a:spcAft>
              </a:pPr>
              <a:t>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TitleSlid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2"/>
          <p:cNvGrpSpPr>
            <a:grpSpLocks/>
          </p:cNvGrpSpPr>
          <p:nvPr/>
        </p:nvGrpSpPr>
        <p:grpSpPr bwMode="auto">
          <a:xfrm>
            <a:off x="103188" y="1997075"/>
            <a:ext cx="9264650" cy="3670300"/>
            <a:chOff x="103644" y="1997845"/>
            <a:chExt cx="9264100" cy="3669157"/>
          </a:xfrm>
        </p:grpSpPr>
        <p:sp>
          <p:nvSpPr>
            <p:cNvPr id="6" name="Freeform 5"/>
            <p:cNvSpPr/>
            <p:nvPr/>
          </p:nvSpPr>
          <p:spPr>
            <a:xfrm rot="15669120">
              <a:off x="3703347" y="-841681"/>
              <a:ext cx="2064694"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Freeform 6"/>
            <p:cNvSpPr/>
            <p:nvPr/>
          </p:nvSpPr>
          <p:spPr>
            <a:xfrm rot="15660000">
              <a:off x="5179505" y="1578770"/>
              <a:ext cx="1041076" cy="7135388"/>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Freeform 7"/>
            <p:cNvSpPr/>
            <p:nvPr/>
          </p:nvSpPr>
          <p:spPr>
            <a:xfrm rot="15660000">
              <a:off x="6127967" y="-69104"/>
              <a:ext cx="931572" cy="5297173"/>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Freeform 8"/>
            <p:cNvSpPr/>
            <p:nvPr/>
          </p:nvSpPr>
          <p:spPr>
            <a:xfrm rot="15660000">
              <a:off x="5623969" y="-611195"/>
              <a:ext cx="963313" cy="632105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Freeform 9"/>
            <p:cNvSpPr/>
            <p:nvPr/>
          </p:nvSpPr>
          <p:spPr>
            <a:xfrm rot="15660000">
              <a:off x="6394602" y="-278564"/>
              <a:ext cx="552278" cy="510509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Freeform 10"/>
            <p:cNvSpPr/>
            <p:nvPr/>
          </p:nvSpPr>
          <p:spPr>
            <a:xfrm rot="15660000">
              <a:off x="7468480" y="1179374"/>
              <a:ext cx="536408" cy="2935113"/>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2" name="Freeform 11"/>
          <p:cNvSpPr/>
          <p:nvPr/>
        </p:nvSpPr>
        <p:spPr>
          <a:xfrm rot="15660000">
            <a:off x="5750719" y="-642144"/>
            <a:ext cx="985838" cy="604837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13" name="Group 40"/>
          <p:cNvGrpSpPr>
            <a:grpSpLocks/>
          </p:cNvGrpSpPr>
          <p:nvPr/>
        </p:nvGrpSpPr>
        <p:grpSpPr bwMode="auto">
          <a:xfrm>
            <a:off x="787400" y="-969963"/>
            <a:ext cx="5637213" cy="2701926"/>
            <a:chOff x="787878" y="-970104"/>
            <a:chExt cx="5636587" cy="2701922"/>
          </a:xfrm>
        </p:grpSpPr>
        <p:sp>
          <p:nvSpPr>
            <p:cNvPr id="14" name="Oval 13"/>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Pie 16"/>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Arc 18"/>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Pie 19"/>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Arc 20"/>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Oval 21"/>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Oval 22"/>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Arc 23"/>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Oval 24"/>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Oval 25"/>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rot="21042312">
            <a:off x="1022823" y="2961459"/>
            <a:ext cx="7551601" cy="1612607"/>
          </a:xfrm>
        </p:spPr>
        <p:txBody>
          <a:bodyPr anchor="b">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370605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2476500"/>
            <a:ext cx="9124950"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6" name="Straight Connector 5"/>
          <p:cNvCxnSpPr/>
          <p:nvPr/>
        </p:nvCxnSpPr>
        <p:spPr>
          <a:xfrm>
            <a:off x="9525" y="2476500"/>
            <a:ext cx="9124950"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477870" y="2547938"/>
            <a:ext cx="3951755" cy="3700462"/>
          </a:xfrm>
        </p:spPr>
        <p:txBody>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A0A8B254-9558-4347-85C1-55CBD8A4C59D}" type="datetimeFigureOut">
              <a:rPr lang="en-US"/>
              <a:pPr>
                <a:defRPr/>
              </a:pPr>
              <a:t>8/25/2019</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41C1439-8446-40C5-B447-D2CD359323DA}" type="slidenum">
              <a:rPr lang="en-US"/>
              <a:pPr>
                <a:defRPr/>
              </a:pPr>
              <a:t>‹#›</a:t>
            </a:fld>
            <a:endParaRPr lang="en-US" dirty="0"/>
          </a:p>
        </p:txBody>
      </p:sp>
    </p:spTree>
    <p:extLst>
      <p:ext uri="{BB962C8B-B14F-4D97-AF65-F5344CB8AC3E}">
        <p14:creationId xmlns:p14="http://schemas.microsoft.com/office/powerpoint/2010/main" val="59099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31"/>
          <p:cNvGrpSpPr>
            <a:grpSpLocks/>
          </p:cNvGrpSpPr>
          <p:nvPr/>
        </p:nvGrpSpPr>
        <p:grpSpPr bwMode="auto">
          <a:xfrm>
            <a:off x="9525" y="3810000"/>
            <a:ext cx="9124950" cy="3035300"/>
            <a:chOff x="9144" y="3810000"/>
            <a:chExt cx="9125712" cy="3035300"/>
          </a:xfrm>
        </p:grpSpPr>
        <p:sp>
          <p:nvSpPr>
            <p:cNvPr id="6" name="Rectangle 5"/>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8" name="Date Placeholder 4"/>
          <p:cNvSpPr>
            <a:spLocks noGrp="1"/>
          </p:cNvSpPr>
          <p:nvPr>
            <p:ph type="dt" sz="half" idx="10"/>
          </p:nvPr>
        </p:nvSpPr>
        <p:spPr/>
        <p:txBody>
          <a:bodyPr/>
          <a:lstStyle>
            <a:lvl1pPr>
              <a:defRPr/>
            </a:lvl1pPr>
          </a:lstStyle>
          <a:p>
            <a:pPr>
              <a:defRPr/>
            </a:pPr>
            <a:fld id="{738C5FC4-6877-46FB-A363-2A5ADDC066AA}" type="datetimeFigureOut">
              <a:rPr lang="en-US"/>
              <a:pPr>
                <a:defRPr/>
              </a:pPr>
              <a:t>8/25/2019</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3580C89-66CB-4561-8D8C-8A11B9F1CD3A}" type="slidenum">
              <a:rPr lang="en-US"/>
              <a:pPr>
                <a:defRPr/>
              </a:pPr>
              <a:t>‹#›</a:t>
            </a:fld>
            <a:endParaRPr lang="en-US" dirty="0"/>
          </a:p>
        </p:txBody>
      </p:sp>
    </p:spTree>
    <p:extLst>
      <p:ext uri="{BB962C8B-B14F-4D97-AF65-F5344CB8AC3E}">
        <p14:creationId xmlns:p14="http://schemas.microsoft.com/office/powerpoint/2010/main" val="1008025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6" name="Group 31"/>
          <p:cNvGrpSpPr>
            <a:grpSpLocks/>
          </p:cNvGrpSpPr>
          <p:nvPr/>
        </p:nvGrpSpPr>
        <p:grpSpPr bwMode="auto">
          <a:xfrm>
            <a:off x="9525" y="3810000"/>
            <a:ext cx="9124950"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9" name="Date Placeholder 4"/>
          <p:cNvSpPr>
            <a:spLocks noGrp="1"/>
          </p:cNvSpPr>
          <p:nvPr>
            <p:ph type="dt" sz="half" idx="14"/>
          </p:nvPr>
        </p:nvSpPr>
        <p:spPr/>
        <p:txBody>
          <a:bodyPr/>
          <a:lstStyle>
            <a:lvl1pPr>
              <a:defRPr/>
            </a:lvl1pPr>
          </a:lstStyle>
          <a:p>
            <a:pPr>
              <a:defRPr/>
            </a:pPr>
            <a:fld id="{0C6EA2D2-7551-44A0-A535-EAE2F970CDF0}" type="datetimeFigureOut">
              <a:rPr lang="en-US"/>
              <a:pPr>
                <a:defRPr/>
              </a:pPr>
              <a:t>8/25/2019</a:t>
            </a:fld>
            <a:endParaRPr lang="en-US" dirty="0"/>
          </a:p>
        </p:txBody>
      </p:sp>
      <p:sp>
        <p:nvSpPr>
          <p:cNvPr id="10" name="Footer Placeholder 5"/>
          <p:cNvSpPr>
            <a:spLocks noGrp="1"/>
          </p:cNvSpPr>
          <p:nvPr>
            <p:ph type="ftr" sz="quarter" idx="15"/>
          </p:nvPr>
        </p:nvSpPr>
        <p:spPr/>
        <p:txBody>
          <a:bodyPr/>
          <a:lstStyle>
            <a:lvl1pPr>
              <a:defRPr/>
            </a:lvl1pPr>
          </a:lstStyle>
          <a:p>
            <a:pPr>
              <a:defRPr/>
            </a:pPr>
            <a:endParaRPr lang="en-US"/>
          </a:p>
        </p:txBody>
      </p:sp>
      <p:sp>
        <p:nvSpPr>
          <p:cNvPr id="11" name="Slide Number Placeholder 6"/>
          <p:cNvSpPr>
            <a:spLocks noGrp="1"/>
          </p:cNvSpPr>
          <p:nvPr>
            <p:ph type="sldNum" sz="quarter" idx="16"/>
          </p:nvPr>
        </p:nvSpPr>
        <p:spPr/>
        <p:txBody>
          <a:bodyPr/>
          <a:lstStyle>
            <a:lvl1pPr>
              <a:defRPr/>
            </a:lvl1pPr>
          </a:lstStyle>
          <a:p>
            <a:pPr>
              <a:defRPr/>
            </a:pPr>
            <a:fld id="{4258D87F-211D-43F4-8C3D-E5CEFD048155}" type="slidenum">
              <a:rPr lang="en-US"/>
              <a:pPr>
                <a:defRPr/>
              </a:pPr>
              <a:t>‹#›</a:t>
            </a:fld>
            <a:endParaRPr lang="en-US" dirty="0"/>
          </a:p>
        </p:txBody>
      </p:sp>
    </p:spTree>
    <p:extLst>
      <p:ext uri="{BB962C8B-B14F-4D97-AF65-F5344CB8AC3E}">
        <p14:creationId xmlns:p14="http://schemas.microsoft.com/office/powerpoint/2010/main" val="278246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DB24F211-2442-4763-8853-6906B023DBB9}" type="datetimeFigureOut">
              <a:rPr lang="en-US"/>
              <a:pPr>
                <a:defRPr/>
              </a:pPr>
              <a:t>8/25/2019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E58AB5-AD36-44D1-A35A-CF4493A9FBDE}" type="slidenum">
              <a:rPr lang="en-US"/>
              <a:pPr>
                <a:defRPr/>
              </a:pPr>
              <a:t>‹#›</a:t>
            </a:fld>
            <a:endParaRPr lang="en-US" dirty="0"/>
          </a:p>
        </p:txBody>
      </p:sp>
    </p:spTree>
    <p:extLst>
      <p:ext uri="{BB962C8B-B14F-4D97-AF65-F5344CB8AC3E}">
        <p14:creationId xmlns:p14="http://schemas.microsoft.com/office/powerpoint/2010/main" val="478107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 Same Side Corner Rectangle 3"/>
          <p:cNvSpPr/>
          <p:nvPr/>
        </p:nvSpPr>
        <p:spPr>
          <a:xfrm>
            <a:off x="7299325" y="444500"/>
            <a:ext cx="1535113"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CC3C4A72-F9FD-4513-8573-4ED7A4308E6E}" type="datetimeFigureOut">
              <a:rPr lang="en-US"/>
              <a:pPr>
                <a:defRPr/>
              </a:pPr>
              <a:t>8/25/2019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976AFF-935E-4EBC-AF87-D20ECFF5DC85}" type="slidenum">
              <a:rPr lang="en-US"/>
              <a:pPr>
                <a:defRPr/>
              </a:pPr>
              <a:t>‹#›</a:t>
            </a:fld>
            <a:endParaRPr lang="en-US" dirty="0"/>
          </a:p>
        </p:txBody>
      </p:sp>
    </p:spTree>
    <p:extLst>
      <p:ext uri="{BB962C8B-B14F-4D97-AF65-F5344CB8AC3E}">
        <p14:creationId xmlns:p14="http://schemas.microsoft.com/office/powerpoint/2010/main" val="4166330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FFF10CBE-268F-4045-8C45-B7A348D0E774}" type="datetimeFigureOut">
              <a:rPr lang="en-US"/>
              <a:pPr>
                <a:defRPr/>
              </a:pPr>
              <a:t>8/25/2019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815807-FE63-49F3-AD84-EAF312EFE130}" type="slidenum">
              <a:rPr lang="en-US"/>
              <a:pPr>
                <a:defRPr/>
              </a:pPr>
              <a:t>‹#›</a:t>
            </a:fld>
            <a:endParaRPr lang="en-US" dirty="0"/>
          </a:p>
        </p:txBody>
      </p:sp>
    </p:spTree>
    <p:extLst>
      <p:ext uri="{BB962C8B-B14F-4D97-AF65-F5344CB8AC3E}">
        <p14:creationId xmlns:p14="http://schemas.microsoft.com/office/powerpoint/2010/main" val="399291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Freeform 4"/>
          <p:cNvSpPr/>
          <p:nvPr/>
        </p:nvSpPr>
        <p:spPr>
          <a:xfrm rot="15660000">
            <a:off x="5180013" y="1836738"/>
            <a:ext cx="1039812" cy="7135812"/>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pic>
        <p:nvPicPr>
          <p:cNvPr id="6" name="Picture 32" descr="TitleSlid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3"/>
          <p:cNvGrpSpPr>
            <a:grpSpLocks/>
          </p:cNvGrpSpPr>
          <p:nvPr/>
        </p:nvGrpSpPr>
        <p:grpSpPr bwMode="auto">
          <a:xfrm>
            <a:off x="787400" y="-969963"/>
            <a:ext cx="5637213" cy="2701926"/>
            <a:chOff x="787878" y="-970104"/>
            <a:chExt cx="5636587" cy="2701922"/>
          </a:xfrm>
        </p:grpSpPr>
        <p:sp>
          <p:nvSpPr>
            <p:cNvPr id="8" name="Oval 7"/>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Pie 10"/>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Arc 12"/>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Pie 13"/>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Arc 14"/>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Arc 17"/>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1" name="Freeform 20"/>
          <p:cNvSpPr/>
          <p:nvPr/>
        </p:nvSpPr>
        <p:spPr>
          <a:xfrm rot="15660000">
            <a:off x="5752306" y="67470"/>
            <a:ext cx="968375" cy="6030912"/>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Freeform 21"/>
          <p:cNvSpPr/>
          <p:nvPr/>
        </p:nvSpPr>
        <p:spPr>
          <a:xfrm rot="15669120">
            <a:off x="4038600" y="-17462"/>
            <a:ext cx="1789113" cy="8821737"/>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Freeform 22"/>
          <p:cNvSpPr/>
          <p:nvPr/>
        </p:nvSpPr>
        <p:spPr>
          <a:xfrm rot="15660000">
            <a:off x="6128543" y="621507"/>
            <a:ext cx="931863" cy="529590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Freeform 23"/>
          <p:cNvSpPr/>
          <p:nvPr/>
        </p:nvSpPr>
        <p:spPr>
          <a:xfrm rot="15660000">
            <a:off x="5624513" y="77788"/>
            <a:ext cx="962025" cy="632142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Freeform 24"/>
          <p:cNvSpPr/>
          <p:nvPr/>
        </p:nvSpPr>
        <p:spPr>
          <a:xfrm rot="15660000">
            <a:off x="6395244" y="411957"/>
            <a:ext cx="552450" cy="510381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Freeform 25"/>
          <p:cNvSpPr/>
          <p:nvPr/>
        </p:nvSpPr>
        <p:spPr>
          <a:xfrm rot="15660000">
            <a:off x="7469188" y="1865313"/>
            <a:ext cx="528637" cy="294798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rot="21042312">
            <a:off x="1248863" y="3564661"/>
            <a:ext cx="7324068" cy="1612607"/>
          </a:xfrm>
        </p:spPr>
        <p:txBody>
          <a:bodyPr anchor="b">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36" name="Subtitle 2"/>
          <p:cNvSpPr>
            <a:spLocks noGrp="1"/>
          </p:cNvSpPr>
          <p:nvPr>
            <p:ph type="subTitle" idx="1"/>
          </p:nvPr>
        </p:nvSpPr>
        <p:spPr>
          <a:xfrm rot="21060000">
            <a:off x="2550459" y="4990824"/>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44539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1" descr="SectionHeade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rot="4809906">
            <a:off x="3408362" y="1817688"/>
            <a:ext cx="1100137" cy="8104188"/>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Freeform 5"/>
          <p:cNvSpPr/>
          <p:nvPr/>
        </p:nvSpPr>
        <p:spPr>
          <a:xfrm rot="15600000" flipH="1" flipV="1">
            <a:off x="3393281" y="-445293"/>
            <a:ext cx="2008187" cy="926465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34"/>
          <p:cNvGrpSpPr>
            <a:grpSpLocks/>
          </p:cNvGrpSpPr>
          <p:nvPr/>
        </p:nvGrpSpPr>
        <p:grpSpPr bwMode="auto">
          <a:xfrm>
            <a:off x="2786063" y="-981075"/>
            <a:ext cx="4392612" cy="2733675"/>
            <a:chOff x="2786799" y="-981635"/>
            <a:chExt cx="4391155" cy="2734235"/>
          </a:xfrm>
        </p:grpSpPr>
        <p:sp>
          <p:nvSpPr>
            <p:cNvPr id="8" name="Oval 7"/>
            <p:cNvSpPr/>
            <p:nvPr/>
          </p:nvSpPr>
          <p:spPr>
            <a:xfrm>
              <a:off x="4495969" y="1142875"/>
              <a:ext cx="609398" cy="6097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36"/>
            <p:cNvGrpSpPr>
              <a:grpSpLocks/>
            </p:cNvGrpSpPr>
            <p:nvPr/>
          </p:nvGrpSpPr>
          <p:grpSpPr bwMode="auto">
            <a:xfrm flipH="1">
              <a:off x="2913529" y="-726141"/>
              <a:ext cx="1671367" cy="1685976"/>
              <a:chOff x="7015433" y="-737502"/>
              <a:chExt cx="1671367" cy="1685976"/>
            </a:xfrm>
          </p:grpSpPr>
          <p:sp>
            <p:nvSpPr>
              <p:cNvPr id="17" name="Arc 16"/>
              <p:cNvSpPr/>
              <p:nvPr/>
            </p:nvSpPr>
            <p:spPr>
              <a:xfrm rot="6387309">
                <a:off x="7124601" y="-846468"/>
                <a:ext cx="1452860" cy="1671082"/>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7624888" y="305844"/>
                <a:ext cx="756986" cy="643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7063099" y="145475"/>
                <a:ext cx="755399" cy="644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0" name="Group 37"/>
            <p:cNvGrpSpPr>
              <a:grpSpLocks/>
            </p:cNvGrpSpPr>
            <p:nvPr/>
          </p:nvGrpSpPr>
          <p:grpSpPr bwMode="auto">
            <a:xfrm>
              <a:off x="3352800" y="-981635"/>
              <a:ext cx="3825154" cy="2064221"/>
              <a:chOff x="3441115" y="-977153"/>
              <a:chExt cx="4194039" cy="2064221"/>
            </a:xfrm>
          </p:grpSpPr>
          <p:sp>
            <p:nvSpPr>
              <p:cNvPr id="13" name="Pie 12"/>
              <p:cNvSpPr/>
              <p:nvPr/>
            </p:nvSpPr>
            <p:spPr>
              <a:xfrm>
                <a:off x="3481737" y="-772324"/>
                <a:ext cx="3504392" cy="1521138"/>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p:nvSpPr>
            <p:spPr>
              <a:xfrm>
                <a:off x="4607526" y="134325"/>
                <a:ext cx="1023129" cy="952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Arc 14"/>
              <p:cNvSpPr/>
              <p:nvPr/>
            </p:nvSpPr>
            <p:spPr>
              <a:xfrm rot="12469977">
                <a:off x="3441716" y="-184829"/>
                <a:ext cx="1132751" cy="830433"/>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Arc 15"/>
              <p:cNvSpPr/>
              <p:nvPr/>
            </p:nvSpPr>
            <p:spPr>
              <a:xfrm rot="6387309">
                <a:off x="5659329" y="-1047587"/>
                <a:ext cx="1905390" cy="204625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1" name="Oval 10"/>
            <p:cNvSpPr/>
            <p:nvPr/>
          </p:nvSpPr>
          <p:spPr>
            <a:xfrm>
              <a:off x="3062932" y="90148"/>
              <a:ext cx="268198" cy="2667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Chord 11"/>
            <p:cNvSpPr/>
            <p:nvPr/>
          </p:nvSpPr>
          <p:spPr>
            <a:xfrm rot="17618442">
              <a:off x="2809760" y="-85246"/>
              <a:ext cx="182600" cy="22852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0" name="Round Same Side Corner Rectangle 19"/>
          <p:cNvSpPr/>
          <p:nvPr/>
        </p:nvSpPr>
        <p:spPr>
          <a:xfrm rot="4733987">
            <a:off x="1458913" y="2141538"/>
            <a:ext cx="809625" cy="2606675"/>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Freeform 20"/>
          <p:cNvSpPr/>
          <p:nvPr/>
        </p:nvSpPr>
        <p:spPr>
          <a:xfrm rot="4733987">
            <a:off x="814388" y="2201862"/>
            <a:ext cx="700088" cy="2513013"/>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Freeform 21"/>
          <p:cNvSpPr/>
          <p:nvPr/>
        </p:nvSpPr>
        <p:spPr>
          <a:xfrm rot="4733987">
            <a:off x="390524" y="3357563"/>
            <a:ext cx="379413" cy="1208088"/>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Rectangle 22"/>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Text Placeholder 2"/>
          <p:cNvSpPr>
            <a:spLocks noGrp="1"/>
          </p:cNvSpPr>
          <p:nvPr>
            <p:ph type="body" idx="1"/>
          </p:nvPr>
        </p:nvSpPr>
        <p:spPr>
          <a:xfrm rot="21000000">
            <a:off x="887172" y="5303003"/>
            <a:ext cx="6904501" cy="977900"/>
          </a:xfrm>
        </p:spPr>
        <p:txBody>
          <a:bodyPr anchor="ctr" anchorCtr="0"/>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rot="21000000">
            <a:off x="600152" y="3389654"/>
            <a:ext cx="7622161" cy="1679594"/>
          </a:xfrm>
        </p:spPr>
        <p:txBody>
          <a:bodyPr rtlCol="0" anchor="b">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Tree>
    <p:extLst>
      <p:ext uri="{BB962C8B-B14F-4D97-AF65-F5344CB8AC3E}">
        <p14:creationId xmlns:p14="http://schemas.microsoft.com/office/powerpoint/2010/main" val="142758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 Same Side Corner Rectangle 4"/>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4"/>
          <p:cNvSpPr>
            <a:spLocks noGrp="1"/>
          </p:cNvSpPr>
          <p:nvPr>
            <p:ph type="dt" sz="half" idx="10"/>
          </p:nvPr>
        </p:nvSpPr>
        <p:spPr/>
        <p:txBody>
          <a:bodyPr/>
          <a:lstStyle>
            <a:lvl1pPr>
              <a:defRPr/>
            </a:lvl1pPr>
          </a:lstStyle>
          <a:p>
            <a:pPr>
              <a:defRPr/>
            </a:pPr>
            <a:fld id="{782072A7-CE3D-480F-BA99-5593D711562A}" type="datetimeFigureOut">
              <a:rPr lang="en-US"/>
              <a:pPr>
                <a:defRPr/>
              </a:pPr>
              <a:t>8/25/2019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33D85AB-2C3B-4986-ABC4-864D4E1E1838}" type="slidenum">
              <a:rPr lang="en-US"/>
              <a:pPr>
                <a:defRPr/>
              </a:pPr>
              <a:t>‹#›</a:t>
            </a:fld>
            <a:endParaRPr lang="en-US" dirty="0"/>
          </a:p>
        </p:txBody>
      </p:sp>
    </p:spTree>
    <p:extLst>
      <p:ext uri="{BB962C8B-B14F-4D97-AF65-F5344CB8AC3E}">
        <p14:creationId xmlns:p14="http://schemas.microsoft.com/office/powerpoint/2010/main" val="139737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 Same Side Corner Rectangle 6"/>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6"/>
          <p:cNvSpPr>
            <a:spLocks noGrp="1"/>
          </p:cNvSpPr>
          <p:nvPr>
            <p:ph type="dt" sz="half" idx="10"/>
          </p:nvPr>
        </p:nvSpPr>
        <p:spPr/>
        <p:txBody>
          <a:bodyPr/>
          <a:lstStyle>
            <a:lvl1pPr>
              <a:defRPr/>
            </a:lvl1pPr>
          </a:lstStyle>
          <a:p>
            <a:pPr>
              <a:defRPr/>
            </a:pPr>
            <a:fld id="{17396408-3A08-45DC-BBD3-187A22BA3DEC}" type="datetimeFigureOut">
              <a:rPr lang="en-US"/>
              <a:pPr>
                <a:defRPr/>
              </a:pPr>
              <a:t>8/25/2019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7594D9C-7E5B-4C99-917E-AE773B77662D}" type="slidenum">
              <a:rPr lang="en-US"/>
              <a:pPr>
                <a:defRPr/>
              </a:pPr>
              <a:t>‹#›</a:t>
            </a:fld>
            <a:endParaRPr lang="en-US" dirty="0"/>
          </a:p>
        </p:txBody>
      </p:sp>
    </p:spTree>
    <p:extLst>
      <p:ext uri="{BB962C8B-B14F-4D97-AF65-F5344CB8AC3E}">
        <p14:creationId xmlns:p14="http://schemas.microsoft.com/office/powerpoint/2010/main" val="1306196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 Same Side Corner Rectangle 2"/>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761930E6-5D43-4EC7-94C2-88113E904DDF}" type="datetimeFigureOut">
              <a:rPr lang="en-US"/>
              <a:pPr>
                <a:defRPr/>
              </a:pPr>
              <a:t>8/25/2019</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C36178-9C9B-46FE-A71E-BA68EE2B3B52}" type="slidenum">
              <a:rPr lang="en-US"/>
              <a:pPr>
                <a:defRPr/>
              </a:pPr>
              <a:t>‹#›</a:t>
            </a:fld>
            <a:endParaRPr lang="en-US" dirty="0"/>
          </a:p>
        </p:txBody>
      </p:sp>
    </p:spTree>
    <p:extLst>
      <p:ext uri="{BB962C8B-B14F-4D97-AF65-F5344CB8AC3E}">
        <p14:creationId xmlns:p14="http://schemas.microsoft.com/office/powerpoint/2010/main" val="398445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982FF3-4941-4BFC-8D7B-9726FEFD44C0}" type="datetimeFigureOut">
              <a:rPr lang="en-US"/>
              <a:pPr>
                <a:defRPr/>
              </a:pPr>
              <a:t>8/25/2019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5996C6-B4B2-4F6D-ADB6-7982289320AC}" type="slidenum">
              <a:rPr lang="en-US"/>
              <a:pPr>
                <a:defRPr/>
              </a:pPr>
              <a:t>‹#›</a:t>
            </a:fld>
            <a:endParaRPr lang="en-US" dirty="0"/>
          </a:p>
        </p:txBody>
      </p:sp>
    </p:spTree>
    <p:extLst>
      <p:ext uri="{BB962C8B-B14F-4D97-AF65-F5344CB8AC3E}">
        <p14:creationId xmlns:p14="http://schemas.microsoft.com/office/powerpoint/2010/main" val="264519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A25A333-BA45-48C8-A413-0F4E802F8EEB}" type="datetimeFigureOut">
              <a:rPr lang="en-US"/>
              <a:pPr>
                <a:defRPr/>
              </a:pPr>
              <a:t>8/25/2019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58827FA-04E7-4E25-B126-EBD4C4D665D4}" type="slidenum">
              <a:rPr lang="en-US"/>
              <a:pPr>
                <a:defRPr/>
              </a:pPr>
              <a:t>‹#›</a:t>
            </a:fld>
            <a:endParaRPr lang="en-US" dirty="0"/>
          </a:p>
        </p:txBody>
      </p:sp>
    </p:spTree>
    <p:extLst>
      <p:ext uri="{BB962C8B-B14F-4D97-AF65-F5344CB8AC3E}">
        <p14:creationId xmlns:p14="http://schemas.microsoft.com/office/powerpoint/2010/main" val="1873706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6" descr="TextSlideOverlay.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7"/>
          <p:cNvGrpSpPr>
            <a:grpSpLocks/>
          </p:cNvGrpSpPr>
          <p:nvPr/>
        </p:nvGrpSpPr>
        <p:grpSpPr bwMode="auto">
          <a:xfrm>
            <a:off x="-573088" y="-606425"/>
            <a:ext cx="7562851" cy="1982788"/>
            <a:chOff x="-573169" y="-607194"/>
            <a:chExt cx="7563453" cy="1983277"/>
          </a:xfrm>
        </p:grpSpPr>
        <p:grpSp>
          <p:nvGrpSpPr>
            <p:cNvPr id="1034" name="Group 32"/>
            <p:cNvGrpSpPr>
              <a:grpSpLocks/>
            </p:cNvGrpSpPr>
            <p:nvPr/>
          </p:nvGrpSpPr>
          <p:grpSpPr bwMode="auto">
            <a:xfrm>
              <a:off x="-263314" y="-607194"/>
              <a:ext cx="7253598" cy="1983277"/>
              <a:chOff x="-263314" y="-607194"/>
              <a:chExt cx="7253598" cy="1983277"/>
            </a:xfrm>
          </p:grpSpPr>
          <p:sp>
            <p:nvSpPr>
              <p:cNvPr id="11" name="Oval 10"/>
              <p:cNvSpPr/>
              <p:nvPr/>
            </p:nvSpPr>
            <p:spPr>
              <a:xfrm rot="4368687">
                <a:off x="2840180" y="-41839"/>
                <a:ext cx="581168" cy="7906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334955" y="12084"/>
                <a:ext cx="1189132" cy="101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Arc 12"/>
              <p:cNvSpPr/>
              <p:nvPr/>
            </p:nvSpPr>
            <p:spPr>
              <a:xfrm rot="6387309">
                <a:off x="5839162" y="-548343"/>
                <a:ext cx="1106761" cy="11954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p:nvSpPr>
            <p:spPr>
              <a:xfrm>
                <a:off x="5472513" y="62896"/>
                <a:ext cx="609648" cy="490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Pie 14"/>
              <p:cNvSpPr/>
              <p:nvPr/>
            </p:nvSpPr>
            <p:spPr>
              <a:xfrm>
                <a:off x="-7974" y="-607194"/>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Pie 15"/>
              <p:cNvSpPr/>
              <p:nvPr/>
            </p:nvSpPr>
            <p:spPr>
              <a:xfrm>
                <a:off x="1905116" y="-402356"/>
                <a:ext cx="1600327" cy="80029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2630662" y="761568"/>
                <a:ext cx="417545" cy="417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rot="2510439">
                <a:off x="169841" y="162934"/>
                <a:ext cx="779524" cy="98290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Pie 18"/>
              <p:cNvSpPr/>
              <p:nvPr/>
            </p:nvSpPr>
            <p:spPr>
              <a:xfrm rot="16200000">
                <a:off x="-263626" y="842596"/>
                <a:ext cx="533532" cy="533442"/>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p:nvSpPr>
            <p:spPr>
              <a:xfrm>
                <a:off x="1559014" y="491627"/>
                <a:ext cx="228618" cy="193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Pie 20"/>
              <p:cNvSpPr/>
              <p:nvPr/>
            </p:nvSpPr>
            <p:spPr>
              <a:xfrm>
                <a:off x="990644" y="-604018"/>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Pie 21"/>
              <p:cNvSpPr/>
              <p:nvPr/>
            </p:nvSpPr>
            <p:spPr>
              <a:xfrm>
                <a:off x="5181977" y="-343604"/>
                <a:ext cx="1600327" cy="685969"/>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Oval 22"/>
              <p:cNvSpPr/>
              <p:nvPr/>
            </p:nvSpPr>
            <p:spPr>
              <a:xfrm>
                <a:off x="5728121" y="62896"/>
                <a:ext cx="685855" cy="5335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Pie 23"/>
              <p:cNvSpPr/>
              <p:nvPr/>
            </p:nvSpPr>
            <p:spPr>
              <a:xfrm>
                <a:off x="6136141" y="-257858"/>
                <a:ext cx="838267" cy="52718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Oval 24"/>
              <p:cNvSpPr/>
              <p:nvPr/>
            </p:nvSpPr>
            <p:spPr>
              <a:xfrm rot="4368687">
                <a:off x="3664159" y="-146629"/>
                <a:ext cx="582756" cy="909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Pie 25"/>
              <p:cNvSpPr/>
              <p:nvPr/>
            </p:nvSpPr>
            <p:spPr>
              <a:xfrm>
                <a:off x="4384989" y="-146705"/>
                <a:ext cx="300062" cy="300112"/>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Pie 26"/>
              <p:cNvSpPr/>
              <p:nvPr/>
            </p:nvSpPr>
            <p:spPr>
              <a:xfrm>
                <a:off x="4756493" y="-119712"/>
                <a:ext cx="182578" cy="228657"/>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8" name="Pie 27"/>
              <p:cNvSpPr/>
              <p:nvPr/>
            </p:nvSpPr>
            <p:spPr>
              <a:xfrm>
                <a:off x="5029565" y="-114948"/>
                <a:ext cx="228618" cy="228656"/>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9" name="Oval 28"/>
              <p:cNvSpPr/>
              <p:nvPr/>
            </p:nvSpPr>
            <p:spPr>
              <a:xfrm>
                <a:off x="2403631" y="-619"/>
                <a:ext cx="665216" cy="6653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0" name="Pie 29"/>
              <p:cNvSpPr/>
              <p:nvPr/>
            </p:nvSpPr>
            <p:spPr>
              <a:xfrm>
                <a:off x="3011693" y="-299143"/>
                <a:ext cx="838267" cy="60975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 name="Pie 9"/>
            <p:cNvSpPr/>
            <p:nvPr/>
          </p:nvSpPr>
          <p:spPr>
            <a:xfrm rot="16200000">
              <a:off x="-430353" y="-79920"/>
              <a:ext cx="851110" cy="1136741"/>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28" name="Title Placeholder 1"/>
          <p:cNvSpPr>
            <a:spLocks noGrp="1"/>
          </p:cNvSpPr>
          <p:nvPr>
            <p:ph type="title"/>
          </p:nvPr>
        </p:nvSpPr>
        <p:spPr bwMode="auto">
          <a:xfrm>
            <a:off x="712788" y="1371600"/>
            <a:ext cx="77168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712788" y="3011488"/>
            <a:ext cx="7716837" cy="3389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788" y="300038"/>
            <a:ext cx="2743200" cy="184150"/>
          </a:xfrm>
          <a:prstGeom prst="rect">
            <a:avLst/>
          </a:prstGeom>
        </p:spPr>
        <p:txBody>
          <a:bodyPr vert="horz" lIns="91440" tIns="45720" rIns="91440" bIns="45720" rtlCol="0" anchor="ctr"/>
          <a:lstStyle>
            <a:lvl1pPr algn="l" fontAlgn="auto">
              <a:lnSpc>
                <a:spcPts val="1200"/>
              </a:lnSpc>
              <a:spcBef>
                <a:spcPts val="0"/>
              </a:spcBef>
              <a:spcAft>
                <a:spcPts val="0"/>
              </a:spcAft>
              <a:defRPr sz="1000" baseline="0" smtClean="0">
                <a:solidFill>
                  <a:schemeClr val="bg1"/>
                </a:solidFill>
                <a:latin typeface="+mn-lt"/>
                <a:cs typeface="+mn-cs"/>
              </a:defRPr>
            </a:lvl1pPr>
          </a:lstStyle>
          <a:p>
            <a:pPr>
              <a:defRPr/>
            </a:pPr>
            <a:fld id="{D61C70BF-64AE-4603-BE34-41F90AE56B20}" type="datetimeFigureOut">
              <a:rPr lang="en-US"/>
              <a:pPr>
                <a:defRPr/>
              </a:pPr>
              <a:t>8/25/2019</a:t>
            </a:fld>
            <a:endParaRPr lang="en-US" dirty="0"/>
          </a:p>
        </p:txBody>
      </p:sp>
      <p:sp>
        <p:nvSpPr>
          <p:cNvPr id="5" name="Footer Placeholder 4"/>
          <p:cNvSpPr>
            <a:spLocks noGrp="1"/>
          </p:cNvSpPr>
          <p:nvPr>
            <p:ph type="ftr" sz="quarter" idx="3"/>
          </p:nvPr>
        </p:nvSpPr>
        <p:spPr>
          <a:xfrm>
            <a:off x="76200" y="115888"/>
            <a:ext cx="2743200" cy="184150"/>
          </a:xfrm>
          <a:prstGeom prst="rect">
            <a:avLst/>
          </a:prstGeom>
        </p:spPr>
        <p:txBody>
          <a:bodyPr vert="horz" lIns="91440" tIns="45720" rIns="91440" bIns="45720" rtlCol="0" anchor="ctr"/>
          <a:lstStyle>
            <a:lvl1pPr algn="l" fontAlgn="auto">
              <a:lnSpc>
                <a:spcPts val="1200"/>
              </a:lnSpc>
              <a:spcBef>
                <a:spcPts val="0"/>
              </a:spcBef>
              <a:spcAft>
                <a:spcPts val="0"/>
              </a:spcAft>
              <a:defRPr sz="1000" baseline="0" dirty="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 y="604838"/>
            <a:ext cx="1385888" cy="233362"/>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DF40846C-C5B9-459D-80CD-121F5ADEF757}" type="slidenum">
              <a:rPr lang="en-US"/>
              <a:pPr>
                <a:defRPr/>
              </a:pPr>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5004" r:id="rId1"/>
    <p:sldLayoutId id="2147485005" r:id="rId2"/>
    <p:sldLayoutId id="2147485006" r:id="rId3"/>
    <p:sldLayoutId id="2147485007" r:id="rId4"/>
    <p:sldLayoutId id="2147485008" r:id="rId5"/>
    <p:sldLayoutId id="2147485009" r:id="rId6"/>
    <p:sldLayoutId id="2147485010" r:id="rId7"/>
    <p:sldLayoutId id="2147485003" r:id="rId8"/>
    <p:sldLayoutId id="2147485011" r:id="rId9"/>
    <p:sldLayoutId id="2147485012" r:id="rId10"/>
    <p:sldLayoutId id="2147485013" r:id="rId11"/>
    <p:sldLayoutId id="2147485014" r:id="rId12"/>
    <p:sldLayoutId id="2147485015" r:id="rId13"/>
    <p:sldLayoutId id="2147485016" r:id="rId14"/>
  </p:sldLayoutIdLst>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txStyles>
    <p:titleStyle>
      <a:lvl1pPr algn="l" rtl="0" eaLnBrk="1" fontAlgn="base" hangingPunct="1">
        <a:lnSpc>
          <a:spcPts val="5600"/>
        </a:lnSpc>
        <a:spcBef>
          <a:spcPct val="0"/>
        </a:spcBef>
        <a:spcAft>
          <a:spcPct val="0"/>
        </a:spcAft>
        <a:defRPr sz="4600" kern="1200">
          <a:solidFill>
            <a:schemeClr val="bg1"/>
          </a:solidFill>
          <a:latin typeface="+mj-lt"/>
          <a:ea typeface="+mj-ea"/>
          <a:cs typeface="+mj-cs"/>
        </a:defRPr>
      </a:lvl1pPr>
      <a:lvl2pPr algn="l" rtl="0" eaLnBrk="1" fontAlgn="base" hangingPunct="1">
        <a:lnSpc>
          <a:spcPts val="5600"/>
        </a:lnSpc>
        <a:spcBef>
          <a:spcPct val="0"/>
        </a:spcBef>
        <a:spcAft>
          <a:spcPct val="0"/>
        </a:spcAft>
        <a:defRPr sz="4600">
          <a:solidFill>
            <a:schemeClr val="bg1"/>
          </a:solidFill>
          <a:latin typeface="Arial Rounded MT Bold" pitchFamily="34" charset="0"/>
        </a:defRPr>
      </a:lvl2pPr>
      <a:lvl3pPr algn="l" rtl="0" eaLnBrk="1" fontAlgn="base" hangingPunct="1">
        <a:lnSpc>
          <a:spcPts val="5600"/>
        </a:lnSpc>
        <a:spcBef>
          <a:spcPct val="0"/>
        </a:spcBef>
        <a:spcAft>
          <a:spcPct val="0"/>
        </a:spcAft>
        <a:defRPr sz="4600">
          <a:solidFill>
            <a:schemeClr val="bg1"/>
          </a:solidFill>
          <a:latin typeface="Arial Rounded MT Bold" pitchFamily="34" charset="0"/>
        </a:defRPr>
      </a:lvl3pPr>
      <a:lvl4pPr algn="l" rtl="0" eaLnBrk="1" fontAlgn="base" hangingPunct="1">
        <a:lnSpc>
          <a:spcPts val="5600"/>
        </a:lnSpc>
        <a:spcBef>
          <a:spcPct val="0"/>
        </a:spcBef>
        <a:spcAft>
          <a:spcPct val="0"/>
        </a:spcAft>
        <a:defRPr sz="4600">
          <a:solidFill>
            <a:schemeClr val="bg1"/>
          </a:solidFill>
          <a:latin typeface="Arial Rounded MT Bold" pitchFamily="34" charset="0"/>
        </a:defRPr>
      </a:lvl4pPr>
      <a:lvl5pPr algn="l" rtl="0" eaLnBrk="1" fontAlgn="base" hangingPunct="1">
        <a:lnSpc>
          <a:spcPts val="5600"/>
        </a:lnSpc>
        <a:spcBef>
          <a:spcPct val="0"/>
        </a:spcBef>
        <a:spcAft>
          <a:spcPct val="0"/>
        </a:spcAft>
        <a:defRPr sz="4600">
          <a:solidFill>
            <a:schemeClr val="bg1"/>
          </a:solidFill>
          <a:latin typeface="Arial Rounded MT Bold" pitchFamily="34" charset="0"/>
        </a:defRPr>
      </a:lvl5pPr>
      <a:lvl6pPr marL="457200" algn="l" rtl="0" eaLnBrk="1" fontAlgn="base" hangingPunct="1">
        <a:lnSpc>
          <a:spcPts val="5600"/>
        </a:lnSpc>
        <a:spcBef>
          <a:spcPct val="0"/>
        </a:spcBef>
        <a:spcAft>
          <a:spcPct val="0"/>
        </a:spcAft>
        <a:defRPr sz="4600">
          <a:solidFill>
            <a:schemeClr val="bg1"/>
          </a:solidFill>
          <a:latin typeface="Arial Rounded MT Bold" pitchFamily="34" charset="0"/>
        </a:defRPr>
      </a:lvl6pPr>
      <a:lvl7pPr marL="914400" algn="l" rtl="0" eaLnBrk="1" fontAlgn="base" hangingPunct="1">
        <a:lnSpc>
          <a:spcPts val="5600"/>
        </a:lnSpc>
        <a:spcBef>
          <a:spcPct val="0"/>
        </a:spcBef>
        <a:spcAft>
          <a:spcPct val="0"/>
        </a:spcAft>
        <a:defRPr sz="4600">
          <a:solidFill>
            <a:schemeClr val="bg1"/>
          </a:solidFill>
          <a:latin typeface="Arial Rounded MT Bold" pitchFamily="34" charset="0"/>
        </a:defRPr>
      </a:lvl7pPr>
      <a:lvl8pPr marL="1371600" algn="l" rtl="0" eaLnBrk="1" fontAlgn="base" hangingPunct="1">
        <a:lnSpc>
          <a:spcPts val="5600"/>
        </a:lnSpc>
        <a:spcBef>
          <a:spcPct val="0"/>
        </a:spcBef>
        <a:spcAft>
          <a:spcPct val="0"/>
        </a:spcAft>
        <a:defRPr sz="4600">
          <a:solidFill>
            <a:schemeClr val="bg1"/>
          </a:solidFill>
          <a:latin typeface="Arial Rounded MT Bold" pitchFamily="34" charset="0"/>
        </a:defRPr>
      </a:lvl8pPr>
      <a:lvl9pPr marL="1828800" algn="l" rtl="0" eaLnBrk="1" fontAlgn="base" hangingPunct="1">
        <a:lnSpc>
          <a:spcPts val="5600"/>
        </a:lnSpc>
        <a:spcBef>
          <a:spcPct val="0"/>
        </a:spcBef>
        <a:spcAft>
          <a:spcPct val="0"/>
        </a:spcAft>
        <a:defRPr sz="4600">
          <a:solidFill>
            <a:schemeClr val="bg1"/>
          </a:solidFill>
          <a:latin typeface="Arial Rounded MT Bold" pitchFamily="34" charset="0"/>
        </a:defRPr>
      </a:lvl9pPr>
    </p:titleStyle>
    <p:bodyStyle>
      <a:lvl1pPr marL="342900" indent="-342900" algn="l" rtl="0" eaLnBrk="1" fontAlgn="base" hangingPunct="1">
        <a:spcBef>
          <a:spcPct val="0"/>
        </a:spcBef>
        <a:spcAft>
          <a:spcPts val="2000"/>
        </a:spcAft>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rtl="0" eaLnBrk="1" fontAlgn="base" hangingPunct="1">
        <a:spcBef>
          <a:spcPct val="0"/>
        </a:spcBef>
        <a:spcAft>
          <a:spcPts val="1000"/>
        </a:spcAft>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rtl="0" eaLnBrk="1" fontAlgn="base" hangingPunct="1">
        <a:spcBef>
          <a:spcPct val="0"/>
        </a:spcBef>
        <a:spcAft>
          <a:spcPts val="1000"/>
        </a:spcAft>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rtl="0" eaLnBrk="1" fontAlgn="base" hangingPunct="1">
        <a:spcBef>
          <a:spcPct val="0"/>
        </a:spcBef>
        <a:spcAft>
          <a:spcPts val="1000"/>
        </a:spcAft>
        <a:buBlip>
          <a:blip r:embed="rId18"/>
        </a:buBlip>
        <a:defRPr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rtl="0" eaLnBrk="1" fontAlgn="base" hangingPunct="1">
        <a:spcBef>
          <a:spcPct val="0"/>
        </a:spcBef>
        <a:spcAft>
          <a:spcPts val="1000"/>
        </a:spcAft>
        <a:buBlip>
          <a:blip r:embed="rId18"/>
        </a:buBlip>
        <a:defRPr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nmustapha@darussalaam.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p:cNvSpPr>
          <p:nvPr>
            <p:ph type="body" idx="1"/>
          </p:nvPr>
        </p:nvSpPr>
        <p:spPr bwMode="auto">
          <a:xfrm rot="21000000">
            <a:off x="666298" y="3782795"/>
            <a:ext cx="7124700" cy="1276350"/>
          </a:xfrm>
        </p:spPr>
        <p:txBody>
          <a:bodyPr wrap="square" numCol="1" compatLnSpc="1">
            <a:prstTxWarp prst="textNoShape">
              <a:avLst/>
            </a:prstTxWarp>
            <a:normAutofit fontScale="92500" lnSpcReduction="20000"/>
          </a:bodyPr>
          <a:lstStyle/>
          <a:p>
            <a:pPr algn="ctr">
              <a:spcAft>
                <a:spcPct val="0"/>
              </a:spcAft>
            </a:pPr>
            <a:r>
              <a:rPr lang="ar-SA" altLang="en-US" sz="9600" b="1" dirty="0">
                <a:latin typeface="Calibri" panose="020F0502020204030204" pitchFamily="34" charset="0"/>
                <a:cs typeface="Calibri" panose="020F0502020204030204" pitchFamily="34" charset="0"/>
              </a:rPr>
              <a:t>أُحِبُّ اللُّغَةَ العَرَبِيَّة</a:t>
            </a:r>
            <a:endParaRPr lang="en-US" altLang="en-US" sz="9600" dirty="0">
              <a:latin typeface="Calibri" panose="020F0502020204030204" pitchFamily="34" charset="0"/>
              <a:cs typeface="Calibri" panose="020F0502020204030204" pitchFamily="34" charset="0"/>
            </a:endParaRPr>
          </a:p>
        </p:txBody>
      </p:sp>
      <p:sp>
        <p:nvSpPr>
          <p:cNvPr id="19459" name="Rectangle 3"/>
          <p:cNvSpPr>
            <a:spLocks noGrp="1"/>
          </p:cNvSpPr>
          <p:nvPr>
            <p:ph type="title"/>
          </p:nvPr>
        </p:nvSpPr>
        <p:spPr>
          <a:xfrm>
            <a:off x="0" y="838200"/>
            <a:ext cx="3581400" cy="914400"/>
          </a:xfrm>
        </p:spPr>
        <p:txBody>
          <a:bodyPr/>
          <a:lstStyle/>
          <a:p>
            <a:pPr algn="ctr" rtl="1"/>
            <a:r>
              <a:rPr lang="ar-SA" sz="5400" b="1" dirty="0">
                <a:blipFill>
                  <a:blip r:embed="rId3"/>
                  <a:stretch>
                    <a:fillRect/>
                  </a:stretch>
                </a:blipFill>
                <a:latin typeface="Calibri" panose="020F0502020204030204" pitchFamily="34" charset="0"/>
                <a:cs typeface="Calibri" panose="020F0502020204030204" pitchFamily="34" charset="0"/>
              </a:rPr>
              <a:t>مَدْرَسَةُ الْهُدَى</a:t>
            </a:r>
            <a:endParaRPr lang="en-US" altLang="en-US" sz="5400" b="1" dirty="0">
              <a:blipFill>
                <a:blip r:embed="rId3"/>
                <a:stretch>
                  <a:fillRect/>
                </a:stretch>
              </a:blip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8C98424-21CD-414D-9681-FEDCCFDAD95B}"/>
              </a:ext>
            </a:extLst>
          </p:cNvPr>
          <p:cNvSpPr/>
          <p:nvPr/>
        </p:nvSpPr>
        <p:spPr>
          <a:xfrm>
            <a:off x="762000" y="1790700"/>
            <a:ext cx="1827744" cy="646331"/>
          </a:xfrm>
          <a:prstGeom prst="rect">
            <a:avLst/>
          </a:prstGeom>
        </p:spPr>
        <p:txBody>
          <a:bodyPr wrap="none">
            <a:spAutoFit/>
          </a:bodyPr>
          <a:lstStyle/>
          <a:p>
            <a:pPr algn="ctr" rtl="1"/>
            <a:r>
              <a:rPr lang="ar-SA" altLang="en-US" b="1" dirty="0">
                <a:latin typeface="Calibri" panose="020F0502020204030204" pitchFamily="34" charset="0"/>
                <a:cs typeface="Calibri" panose="020F0502020204030204" pitchFamily="34" charset="0"/>
              </a:rPr>
              <a:t>نَعِيمَة مُصْطَفَى </a:t>
            </a:r>
            <a:r>
              <a:rPr lang="en-US" altLang="en-US" b="1" dirty="0">
                <a:latin typeface="Calibri" panose="020F0502020204030204" pitchFamily="34" charset="0"/>
                <a:cs typeface="Calibri" panose="020F0502020204030204" pitchFamily="34" charset="0"/>
              </a:rPr>
              <a:t> </a:t>
            </a:r>
          </a:p>
          <a:p>
            <a:pPr algn="ctr" rtl="1"/>
            <a:r>
              <a:rPr lang="en-US" altLang="en-US" b="1" dirty="0">
                <a:latin typeface="Calibri" panose="020F0502020204030204" pitchFamily="34" charset="0"/>
                <a:cs typeface="Calibri" panose="020F0502020204030204" pitchFamily="34" charset="0"/>
              </a:rPr>
              <a:t>Naima Mustapha</a:t>
            </a:r>
            <a:endParaRPr lang="en-US" dirty="0"/>
          </a:p>
        </p:txBody>
      </p:sp>
      <p:sp>
        <p:nvSpPr>
          <p:cNvPr id="3" name="Rectangle 2">
            <a:extLst>
              <a:ext uri="{FF2B5EF4-FFF2-40B4-BE49-F238E27FC236}">
                <a16:creationId xmlns:a16="http://schemas.microsoft.com/office/drawing/2014/main" id="{776E68C7-7977-4380-9746-AE1D71AE8845}"/>
              </a:ext>
            </a:extLst>
          </p:cNvPr>
          <p:cNvSpPr/>
          <p:nvPr/>
        </p:nvSpPr>
        <p:spPr>
          <a:xfrm>
            <a:off x="2243766" y="6334780"/>
            <a:ext cx="4656468" cy="523220"/>
          </a:xfrm>
          <a:prstGeom prst="rect">
            <a:avLst/>
          </a:prstGeom>
        </p:spPr>
        <p:txBody>
          <a:bodyPr wrap="none">
            <a:spAutoFit/>
          </a:bodyPr>
          <a:lstStyle/>
          <a:p>
            <a:pPr algn="ctr" rtl="1"/>
            <a:r>
              <a:rPr lang="en-US" altLang="en-US" sz="2800" b="1" dirty="0">
                <a:solidFill>
                  <a:schemeClr val="bg1"/>
                </a:solidFill>
                <a:latin typeface="Calibri" panose="020F0502020204030204" pitchFamily="34" charset="0"/>
                <a:cs typeface="Calibri" panose="020F0502020204030204" pitchFamily="34" charset="0"/>
                <a:hlinkClick r:id="rId4"/>
              </a:rPr>
              <a:t>nmustapha@darussalaam.org</a:t>
            </a:r>
            <a:endParaRPr lang="en-US" sz="28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12788" y="1371600"/>
            <a:ext cx="6831012" cy="1447800"/>
          </a:xfrm>
        </p:spPr>
        <p:txBody>
          <a:bodyPr rtlCol="0">
            <a:normAutofit fontScale="90000"/>
          </a:bodyPr>
          <a:lstStyle/>
          <a:p>
            <a:pPr fontAlgn="auto">
              <a:spcAft>
                <a:spcPts val="0"/>
              </a:spcAft>
              <a:defRPr/>
            </a:pPr>
            <a:r>
              <a:rPr lang="en-US" dirty="0"/>
              <a:t>Listening/Comprehension </a:t>
            </a:r>
          </a:p>
        </p:txBody>
      </p:sp>
      <p:sp>
        <p:nvSpPr>
          <p:cNvPr id="3" name="Rectangle 2"/>
          <p:cNvSpPr>
            <a:spLocks noGrp="1"/>
          </p:cNvSpPr>
          <p:nvPr>
            <p:ph idx="1"/>
          </p:nvPr>
        </p:nvSpPr>
        <p:spPr/>
        <p:txBody>
          <a:bodyPr>
            <a:normAutofit fontScale="92500"/>
          </a:bodyPr>
          <a:lstStyle/>
          <a:p>
            <a:pPr fontAlgn="auto">
              <a:spcBef>
                <a:spcPts val="0"/>
              </a:spcBef>
              <a:defRPr/>
            </a:pPr>
            <a:r>
              <a:rPr lang="en-US" dirty="0"/>
              <a:t>Your teacher's voice is not the only one that your going to listen to during your Arabic Class</a:t>
            </a:r>
          </a:p>
          <a:p>
            <a:pPr fontAlgn="auto">
              <a:spcBef>
                <a:spcPts val="0"/>
              </a:spcBef>
              <a:defRPr/>
            </a:pPr>
            <a:r>
              <a:rPr lang="en-US" dirty="0"/>
              <a:t>Different materials will be introduced to you through the year for you to watch, hear and understand</a:t>
            </a:r>
          </a:p>
          <a:p>
            <a:pPr fontAlgn="auto">
              <a:spcBef>
                <a:spcPts val="0"/>
              </a:spcBef>
              <a:defRPr/>
            </a:pPr>
            <a:r>
              <a:rPr lang="en-US" dirty="0"/>
              <a:t>You should be able to understand sentence-length utterance which consist of recombination of learned utterances on a variety of topics. </a:t>
            </a:r>
          </a:p>
          <a:p>
            <a:pPr fontAlgn="auto">
              <a:spcBef>
                <a:spcPts val="0"/>
              </a:spcBef>
              <a:defRPr/>
            </a:pPr>
            <a:endParaRPr lang="en-US" dirty="0"/>
          </a:p>
        </p:txBody>
      </p:sp>
      <p:pic>
        <p:nvPicPr>
          <p:cNvPr id="24580" name="Picture 3"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400"/>
            <a:ext cx="1828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p:cNvSpPr>
          <p:nvPr>
            <p:ph type="title"/>
          </p:nvPr>
        </p:nvSpPr>
        <p:spPr/>
        <p:txBody>
          <a:bodyPr/>
          <a:lstStyle/>
          <a:p>
            <a:pPr algn="r"/>
            <a:r>
              <a:rPr lang="en-US" altLang="en-US" dirty="0"/>
              <a:t>Class Rules</a:t>
            </a:r>
          </a:p>
        </p:txBody>
      </p:sp>
      <p:sp>
        <p:nvSpPr>
          <p:cNvPr id="3" name="Rectangle 2"/>
          <p:cNvSpPr>
            <a:spLocks noGrp="1"/>
          </p:cNvSpPr>
          <p:nvPr>
            <p:ph idx="1"/>
          </p:nvPr>
        </p:nvSpPr>
        <p:spPr>
          <a:xfrm>
            <a:off x="762000" y="3048000"/>
            <a:ext cx="7716838" cy="3389313"/>
          </a:xfrm>
        </p:spPr>
        <p:txBody>
          <a:bodyPr>
            <a:normAutofit fontScale="77500" lnSpcReduction="20000"/>
          </a:bodyPr>
          <a:lstStyle/>
          <a:p>
            <a:pPr fontAlgn="auto">
              <a:spcBef>
                <a:spcPts val="0"/>
              </a:spcBef>
              <a:defRPr/>
            </a:pPr>
            <a:r>
              <a:rPr lang="en-US" dirty="0"/>
              <a:t>Our classroom is a </a:t>
            </a:r>
            <a:r>
              <a:rPr lang="en-US" b="1" dirty="0">
                <a:solidFill>
                  <a:srgbClr val="FED46C"/>
                </a:solidFill>
              </a:rPr>
              <a:t>community</a:t>
            </a:r>
            <a:r>
              <a:rPr lang="en-US" dirty="0"/>
              <a:t>. In our community, we have rules to help us have a good relationship with each other.</a:t>
            </a:r>
          </a:p>
          <a:p>
            <a:pPr fontAlgn="auto">
              <a:spcBef>
                <a:spcPts val="0"/>
              </a:spcBef>
              <a:defRPr/>
            </a:pPr>
            <a:r>
              <a:rPr lang="en-US" b="1" dirty="0">
                <a:solidFill>
                  <a:srgbClr val="FED46C"/>
                </a:solidFill>
              </a:rPr>
              <a:t>Our class rules are:</a:t>
            </a:r>
          </a:p>
          <a:p>
            <a:pPr lvl="1" fontAlgn="auto">
              <a:spcBef>
                <a:spcPts val="0"/>
              </a:spcBef>
              <a:defRPr/>
            </a:pPr>
            <a:r>
              <a:rPr lang="en-US" dirty="0"/>
              <a:t>Remember that Allah (</a:t>
            </a:r>
            <a:r>
              <a:rPr lang="x-none" dirty="0"/>
              <a:t>سبحانه وتعالى</a:t>
            </a:r>
            <a:r>
              <a:rPr lang="en-US" dirty="0"/>
              <a:t>) is always watching you, so worship Him with </a:t>
            </a:r>
            <a:r>
              <a:rPr lang="en-US" b="1" i="1" dirty="0" err="1">
                <a:solidFill>
                  <a:srgbClr val="FED46C"/>
                </a:solidFill>
              </a:rPr>
              <a:t>Ihsan</a:t>
            </a:r>
            <a:r>
              <a:rPr lang="en-US" dirty="0"/>
              <a:t>.</a:t>
            </a:r>
          </a:p>
          <a:p>
            <a:pPr lvl="1" fontAlgn="auto">
              <a:spcBef>
                <a:spcPts val="0"/>
              </a:spcBef>
              <a:defRPr/>
            </a:pPr>
            <a:r>
              <a:rPr lang="en-US" dirty="0"/>
              <a:t>Be Respectful (</a:t>
            </a:r>
            <a:r>
              <a:rPr lang="en-US" b="1" i="1" dirty="0">
                <a:solidFill>
                  <a:srgbClr val="FED46C"/>
                </a:solidFill>
              </a:rPr>
              <a:t>RESPECT</a:t>
            </a:r>
            <a:r>
              <a:rPr lang="en-US" dirty="0">
                <a:solidFill>
                  <a:srgbClr val="FED46C"/>
                </a:solidFill>
              </a:rPr>
              <a:t> </a:t>
            </a:r>
            <a:r>
              <a:rPr lang="en-US" dirty="0"/>
              <a:t>to other people, the environment and yourself)</a:t>
            </a:r>
          </a:p>
          <a:p>
            <a:pPr lvl="1" fontAlgn="auto">
              <a:spcBef>
                <a:spcPts val="0"/>
              </a:spcBef>
              <a:defRPr/>
            </a:pPr>
            <a:r>
              <a:rPr lang="en-US" dirty="0"/>
              <a:t>Be organized and follow directions 1st time given.</a:t>
            </a:r>
          </a:p>
          <a:p>
            <a:pPr lvl="1" fontAlgn="auto">
              <a:spcBef>
                <a:spcPts val="0"/>
              </a:spcBef>
              <a:defRPr/>
            </a:pPr>
            <a:r>
              <a:rPr lang="en-US" dirty="0"/>
              <a:t>Make </a:t>
            </a:r>
            <a:r>
              <a:rPr lang="en-US" b="1" i="1" dirty="0">
                <a:solidFill>
                  <a:srgbClr val="FED46C"/>
                </a:solidFill>
              </a:rPr>
              <a:t>SMART </a:t>
            </a:r>
            <a:r>
              <a:rPr lang="en-US" dirty="0"/>
              <a:t>choices</a:t>
            </a:r>
          </a:p>
          <a:p>
            <a:pPr lvl="1" fontAlgn="auto">
              <a:spcBef>
                <a:spcPts val="0"/>
              </a:spcBef>
              <a:defRPr/>
            </a:pPr>
            <a:r>
              <a:rPr lang="en-US" dirty="0"/>
              <a:t>Come to class </a:t>
            </a:r>
            <a:r>
              <a:rPr lang="en-US" b="1" i="1" dirty="0">
                <a:solidFill>
                  <a:srgbClr val="FED46C"/>
                </a:solidFill>
              </a:rPr>
              <a:t>PREPARD</a:t>
            </a:r>
            <a:r>
              <a:rPr lang="en-US" dirty="0"/>
              <a:t> and ready to learn</a:t>
            </a:r>
          </a:p>
          <a:p>
            <a:pPr lvl="1" fontAlgn="auto">
              <a:spcBef>
                <a:spcPts val="0"/>
              </a:spcBef>
              <a:defRPr/>
            </a:pPr>
            <a:endParaRPr lang="en-US" dirty="0"/>
          </a:p>
        </p:txBody>
      </p:sp>
      <p:pic>
        <p:nvPicPr>
          <p:cNvPr id="2050" name="Picture 2" descr="http://mrsfamaniasclass.weebly.com/uploads/1/6/1/2/16124012/1408843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333375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p:cNvSpPr>
          <p:nvPr>
            <p:ph type="title"/>
          </p:nvPr>
        </p:nvSpPr>
        <p:spPr/>
        <p:txBody>
          <a:bodyPr/>
          <a:lstStyle/>
          <a:p>
            <a:r>
              <a:rPr lang="en-US" altLang="en-US"/>
              <a:t>Homework</a:t>
            </a:r>
          </a:p>
        </p:txBody>
      </p:sp>
      <p:sp>
        <p:nvSpPr>
          <p:cNvPr id="3" name="Rectangle 2"/>
          <p:cNvSpPr>
            <a:spLocks noGrp="1"/>
          </p:cNvSpPr>
          <p:nvPr>
            <p:ph idx="1"/>
          </p:nvPr>
        </p:nvSpPr>
        <p:spPr/>
        <p:txBody>
          <a:bodyPr>
            <a:normAutofit fontScale="92500"/>
          </a:bodyPr>
          <a:lstStyle/>
          <a:p>
            <a:pPr fontAlgn="auto">
              <a:spcBef>
                <a:spcPts val="0"/>
              </a:spcBef>
              <a:defRPr/>
            </a:pPr>
            <a:r>
              <a:rPr lang="en-US" dirty="0"/>
              <a:t>I will assign about 30 minutes of </a:t>
            </a:r>
            <a:r>
              <a:rPr lang="en-US"/>
              <a:t>homework 3 </a:t>
            </a:r>
            <a:r>
              <a:rPr lang="en-US" dirty="0"/>
              <a:t>days a week (</a:t>
            </a:r>
            <a:r>
              <a:rPr lang="en-US" b="1" dirty="0">
                <a:solidFill>
                  <a:srgbClr val="FED46C"/>
                </a:solidFill>
              </a:rPr>
              <a:t>Monday</a:t>
            </a:r>
            <a:r>
              <a:rPr lang="en-US" dirty="0"/>
              <a:t>, </a:t>
            </a:r>
            <a:r>
              <a:rPr lang="en-US" b="1" dirty="0">
                <a:solidFill>
                  <a:srgbClr val="FED46C"/>
                </a:solidFill>
              </a:rPr>
              <a:t>Wednesday,</a:t>
            </a:r>
            <a:r>
              <a:rPr lang="en-US" dirty="0"/>
              <a:t> and</a:t>
            </a:r>
            <a:r>
              <a:rPr lang="en-US" b="1" dirty="0">
                <a:solidFill>
                  <a:srgbClr val="FED46C"/>
                </a:solidFill>
              </a:rPr>
              <a:t> Friday</a:t>
            </a:r>
            <a:r>
              <a:rPr lang="en-US" dirty="0"/>
              <a:t>). </a:t>
            </a:r>
          </a:p>
          <a:p>
            <a:pPr fontAlgn="auto">
              <a:spcBef>
                <a:spcPts val="0"/>
              </a:spcBef>
              <a:defRPr/>
            </a:pPr>
            <a:r>
              <a:rPr lang="en-US" dirty="0"/>
              <a:t>Weekend 30 minutes of reading (minimum).</a:t>
            </a:r>
          </a:p>
          <a:p>
            <a:pPr fontAlgn="auto">
              <a:spcBef>
                <a:spcPts val="0"/>
              </a:spcBef>
              <a:defRPr/>
            </a:pPr>
            <a:r>
              <a:rPr lang="en-US" dirty="0"/>
              <a:t>I will check all homework right after class starts. All work most be on your desk by that time</a:t>
            </a:r>
          </a:p>
          <a:p>
            <a:pPr fontAlgn="auto">
              <a:spcBef>
                <a:spcPts val="0"/>
              </a:spcBef>
              <a:defRPr/>
            </a:pPr>
            <a:r>
              <a:rPr lang="en-US" dirty="0"/>
              <a:t>I will come by your desk once. If your homework is not on your desk at that time, it will be marked late. </a:t>
            </a:r>
          </a:p>
        </p:txBody>
      </p:sp>
      <p:pic>
        <p:nvPicPr>
          <p:cNvPr id="28676" name="Picture 3" descr="Im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0"/>
            <a:ext cx="390683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p:cNvSpPr>
          <p:nvPr>
            <p:ph type="title"/>
          </p:nvPr>
        </p:nvSpPr>
        <p:spPr/>
        <p:txBody>
          <a:bodyPr/>
          <a:lstStyle/>
          <a:p>
            <a:r>
              <a:rPr lang="en-US" altLang="en-US"/>
              <a:t>Homework Cont... </a:t>
            </a:r>
          </a:p>
        </p:txBody>
      </p:sp>
      <p:sp>
        <p:nvSpPr>
          <p:cNvPr id="3" name="Rectangle 2"/>
          <p:cNvSpPr>
            <a:spLocks noGrp="1"/>
          </p:cNvSpPr>
          <p:nvPr>
            <p:ph idx="1"/>
          </p:nvPr>
        </p:nvSpPr>
        <p:spPr/>
        <p:txBody>
          <a:bodyPr>
            <a:normAutofit/>
          </a:bodyPr>
          <a:lstStyle/>
          <a:p>
            <a:pPr fontAlgn="auto">
              <a:spcBef>
                <a:spcPts val="0"/>
              </a:spcBef>
              <a:defRPr/>
            </a:pPr>
            <a:r>
              <a:rPr lang="en-US" dirty="0"/>
              <a:t>Late work will only get </a:t>
            </a:r>
            <a:r>
              <a:rPr lang="en-US" b="1" dirty="0">
                <a:solidFill>
                  <a:srgbClr val="FED46C"/>
                </a:solidFill>
              </a:rPr>
              <a:t>Half credit</a:t>
            </a:r>
            <a:r>
              <a:rPr lang="en-US" dirty="0"/>
              <a:t>.</a:t>
            </a:r>
          </a:p>
          <a:p>
            <a:pPr fontAlgn="auto">
              <a:spcBef>
                <a:spcPts val="0"/>
              </a:spcBef>
              <a:defRPr/>
            </a:pPr>
            <a:r>
              <a:rPr lang="en-US" dirty="0"/>
              <a:t>I will accept late large assignments "100 points projects) for one week after the due date. Students lose a minimum of 5 points for each day the assignment is late. </a:t>
            </a:r>
          </a:p>
          <a:p>
            <a:pPr fontAlgn="auto">
              <a:spcBef>
                <a:spcPts val="0"/>
              </a:spcBef>
              <a:defRPr/>
            </a:pPr>
            <a:r>
              <a:rPr lang="en-US" dirty="0"/>
              <a:t>Students will not be allowed to turn in bulk work at the end of the quarter.</a:t>
            </a:r>
          </a:p>
        </p:txBody>
      </p:sp>
      <p:pic>
        <p:nvPicPr>
          <p:cNvPr id="29700" name="Picture 3" descr="Im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0"/>
            <a:ext cx="2971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p:cNvSpPr>
          <p:nvPr>
            <p:ph type="title"/>
          </p:nvPr>
        </p:nvSpPr>
        <p:spPr/>
        <p:txBody>
          <a:bodyPr/>
          <a:lstStyle/>
          <a:p>
            <a:r>
              <a:rPr lang="en-US" altLang="en-US"/>
              <a:t>Absences</a:t>
            </a:r>
          </a:p>
        </p:txBody>
      </p:sp>
      <p:sp>
        <p:nvSpPr>
          <p:cNvPr id="6" name="Rectangle 5"/>
          <p:cNvSpPr>
            <a:spLocks noGrp="1"/>
          </p:cNvSpPr>
          <p:nvPr>
            <p:ph idx="1"/>
          </p:nvPr>
        </p:nvSpPr>
        <p:spPr/>
        <p:txBody>
          <a:bodyPr>
            <a:normAutofit fontScale="92500" lnSpcReduction="20000"/>
          </a:bodyPr>
          <a:lstStyle/>
          <a:p>
            <a:pPr fontAlgn="auto">
              <a:spcBef>
                <a:spcPts val="0"/>
              </a:spcBef>
              <a:defRPr/>
            </a:pPr>
            <a:r>
              <a:rPr lang="en-US" dirty="0"/>
              <a:t>With an excused absence, you may make up missed work for full credit.</a:t>
            </a:r>
          </a:p>
          <a:p>
            <a:pPr fontAlgn="auto">
              <a:spcBef>
                <a:spcPts val="0"/>
              </a:spcBef>
              <a:defRPr/>
            </a:pPr>
            <a:r>
              <a:rPr lang="en-US" dirty="0"/>
              <a:t>Missed exams must be made up within </a:t>
            </a:r>
            <a:r>
              <a:rPr lang="en-US" b="1" dirty="0">
                <a:solidFill>
                  <a:srgbClr val="FED46C"/>
                </a:solidFill>
              </a:rPr>
              <a:t>ONE </a:t>
            </a:r>
            <a:r>
              <a:rPr lang="en-US" dirty="0"/>
              <a:t>week.</a:t>
            </a:r>
          </a:p>
          <a:p>
            <a:pPr fontAlgn="auto">
              <a:spcBef>
                <a:spcPts val="0"/>
              </a:spcBef>
              <a:defRPr/>
            </a:pPr>
            <a:r>
              <a:rPr lang="en-US" dirty="0"/>
              <a:t>Make-up work will be addressed outside of class "preferably right before school or during recess time)</a:t>
            </a:r>
          </a:p>
          <a:p>
            <a:pPr fontAlgn="auto">
              <a:spcBef>
                <a:spcPts val="0"/>
              </a:spcBef>
              <a:defRPr/>
            </a:pPr>
            <a:r>
              <a:rPr lang="en-US" dirty="0"/>
              <a:t>After they have been used in class, copies of all handouts are supposed to be placed in your binder, all handouts will be placed on our class’s website. </a:t>
            </a:r>
          </a:p>
        </p:txBody>
      </p:sp>
      <p:pic>
        <p:nvPicPr>
          <p:cNvPr id="30724" name="Picture 1" descr="si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3657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p:cNvSpPr>
          <p:nvPr>
            <p:ph type="title"/>
          </p:nvPr>
        </p:nvSpPr>
        <p:spPr/>
        <p:txBody>
          <a:bodyPr/>
          <a:lstStyle/>
          <a:p>
            <a:r>
              <a:rPr lang="en-US" altLang="en-US"/>
              <a:t>Necessary Supplies</a:t>
            </a:r>
          </a:p>
        </p:txBody>
      </p:sp>
      <p:sp>
        <p:nvSpPr>
          <p:cNvPr id="3" name="Rectangle 2"/>
          <p:cNvSpPr>
            <a:spLocks noGrp="1"/>
          </p:cNvSpPr>
          <p:nvPr>
            <p:ph idx="1"/>
          </p:nvPr>
        </p:nvSpPr>
        <p:spPr/>
        <p:txBody>
          <a:bodyPr>
            <a:normAutofit fontScale="62500" lnSpcReduction="20000"/>
          </a:bodyPr>
          <a:lstStyle/>
          <a:p>
            <a:pPr fontAlgn="auto">
              <a:spcBef>
                <a:spcPts val="0"/>
              </a:spcBef>
              <a:defRPr/>
            </a:pPr>
            <a:endParaRPr lang="en-US" dirty="0"/>
          </a:p>
          <a:p>
            <a:pPr fontAlgn="auto">
              <a:spcBef>
                <a:spcPts val="0"/>
              </a:spcBef>
              <a:defRPr/>
            </a:pPr>
            <a:r>
              <a:rPr lang="en-US" dirty="0"/>
              <a:t>One three ring binder (1 ½  inches)</a:t>
            </a:r>
          </a:p>
          <a:p>
            <a:pPr fontAlgn="auto">
              <a:spcBef>
                <a:spcPts val="0"/>
              </a:spcBef>
              <a:defRPr/>
            </a:pPr>
            <a:r>
              <a:rPr lang="en-US" dirty="0"/>
              <a:t>8 dividers (Students may make the dividers out of tape and paper)</a:t>
            </a:r>
          </a:p>
          <a:p>
            <a:pPr fontAlgn="auto">
              <a:spcBef>
                <a:spcPts val="0"/>
              </a:spcBef>
              <a:defRPr/>
            </a:pPr>
            <a:r>
              <a:rPr lang="en-US" dirty="0"/>
              <a:t>Loose leaf paper- Flash Cards </a:t>
            </a:r>
          </a:p>
          <a:p>
            <a:pPr fontAlgn="auto">
              <a:spcBef>
                <a:spcPts val="0"/>
              </a:spcBef>
              <a:defRPr/>
            </a:pPr>
            <a:r>
              <a:rPr lang="en-US" dirty="0"/>
              <a:t>Pencils ONLY and Highlighters </a:t>
            </a:r>
          </a:p>
          <a:p>
            <a:pPr fontAlgn="auto">
              <a:spcBef>
                <a:spcPts val="0"/>
              </a:spcBef>
              <a:defRPr/>
            </a:pPr>
            <a:r>
              <a:rPr lang="en-US" dirty="0"/>
              <a:t>Flash Cards </a:t>
            </a:r>
          </a:p>
          <a:p>
            <a:pPr fontAlgn="auto">
              <a:spcBef>
                <a:spcPts val="0"/>
              </a:spcBef>
              <a:defRPr/>
            </a:pPr>
            <a:r>
              <a:rPr lang="en-US" dirty="0"/>
              <a:t>You may </a:t>
            </a:r>
            <a:r>
              <a:rPr lang="en-US" b="1" i="1" dirty="0">
                <a:solidFill>
                  <a:srgbClr val="FED46C"/>
                </a:solidFill>
              </a:rPr>
              <a:t>NOT </a:t>
            </a:r>
            <a:r>
              <a:rPr lang="en-US" dirty="0"/>
              <a:t>use your friends' materials/supplies </a:t>
            </a:r>
            <a:r>
              <a:rPr lang="en-US" b="1" i="1" u="sng" dirty="0">
                <a:solidFill>
                  <a:srgbClr val="FED46C"/>
                </a:solidFill>
              </a:rPr>
              <a:t>under any circumstances</a:t>
            </a:r>
            <a:r>
              <a:rPr lang="en-US" dirty="0"/>
              <a:t>, every time you choose to do so you will lose 5 points of that day's class work. </a:t>
            </a:r>
          </a:p>
        </p:txBody>
      </p:sp>
      <p:pic>
        <p:nvPicPr>
          <p:cNvPr id="31748" name="Picture 3" descr="school suppl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88"/>
            <a:ext cx="25908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p:cNvSpPr>
          <p:nvPr>
            <p:ph type="title"/>
          </p:nvPr>
        </p:nvSpPr>
        <p:spPr>
          <a:xfrm>
            <a:off x="712789" y="1371600"/>
            <a:ext cx="5383212" cy="1447800"/>
          </a:xfrm>
        </p:spPr>
        <p:txBody>
          <a:bodyPr/>
          <a:lstStyle/>
          <a:p>
            <a:pPr algn="ctr"/>
            <a:r>
              <a:rPr lang="ar-SA" altLang="en-US" b="1" dirty="0"/>
              <a:t>سجل الإنجازات</a:t>
            </a:r>
            <a:br>
              <a:rPr lang="ar-SA" altLang="en-US" b="1" dirty="0"/>
            </a:br>
            <a:r>
              <a:rPr lang="en-US" altLang="en-US" sz="3200" dirty="0"/>
              <a:t>Portfolio</a:t>
            </a:r>
          </a:p>
        </p:txBody>
      </p:sp>
      <p:sp>
        <p:nvSpPr>
          <p:cNvPr id="3" name="Rectangle 2"/>
          <p:cNvSpPr>
            <a:spLocks noGrp="1"/>
          </p:cNvSpPr>
          <p:nvPr>
            <p:ph idx="1"/>
          </p:nvPr>
        </p:nvSpPr>
        <p:spPr/>
        <p:txBody>
          <a:bodyPr>
            <a:normAutofit/>
          </a:bodyPr>
          <a:lstStyle/>
          <a:p>
            <a:pPr marL="0" indent="0" algn="ctr" fontAlgn="auto">
              <a:spcBef>
                <a:spcPts val="0"/>
              </a:spcBef>
              <a:buFontTx/>
              <a:buNone/>
              <a:defRPr/>
            </a:pPr>
            <a:r>
              <a:rPr lang="en-US" sz="3600" dirty="0">
                <a:solidFill>
                  <a:srgbClr val="FED46C"/>
                </a:solidFill>
              </a:rPr>
              <a:t>Note: (1 ½ inches binder) Most of your materials will be kept in your binder. You must bring this binder to class every day. Label its dividers according to the units in your book.</a:t>
            </a:r>
          </a:p>
        </p:txBody>
      </p:sp>
      <p:pic>
        <p:nvPicPr>
          <p:cNvPr id="32772" name="Picture 3" descr="red_binder.6130533_std.jpg"/>
          <p:cNvPicPr>
            <a:picLocks noChangeAspect="1"/>
          </p:cNvPicPr>
          <p:nvPr/>
        </p:nvPicPr>
        <p:blipFill>
          <a:blip r:embed="rId3">
            <a:extLst>
              <a:ext uri="{28A0092B-C50C-407E-A947-70E740481C1C}">
                <a14:useLocalDpi xmlns:a14="http://schemas.microsoft.com/office/drawing/2010/main" val="0"/>
              </a:ext>
            </a:extLst>
          </a:blip>
          <a:srcRect l="12720" t="1277" r="9593" b="3076"/>
          <a:stretch>
            <a:fillRect/>
          </a:stretch>
        </p:blipFill>
        <p:spPr bwMode="auto">
          <a:xfrm>
            <a:off x="6807200" y="-14288"/>
            <a:ext cx="23368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p:cNvSpPr>
          <p:nvPr>
            <p:ph type="title"/>
          </p:nvPr>
        </p:nvSpPr>
        <p:spPr/>
        <p:txBody>
          <a:bodyPr/>
          <a:lstStyle/>
          <a:p>
            <a:r>
              <a:rPr lang="en-US" altLang="en-US"/>
              <a:t>Class Procedures </a:t>
            </a:r>
          </a:p>
        </p:txBody>
      </p:sp>
      <p:sp>
        <p:nvSpPr>
          <p:cNvPr id="3" name="Rectangle 2"/>
          <p:cNvSpPr>
            <a:spLocks noGrp="1"/>
          </p:cNvSpPr>
          <p:nvPr>
            <p:ph idx="1"/>
          </p:nvPr>
        </p:nvSpPr>
        <p:spPr/>
        <p:txBody>
          <a:bodyPr>
            <a:normAutofit fontScale="85000" lnSpcReduction="10000"/>
          </a:bodyPr>
          <a:lstStyle/>
          <a:p>
            <a:pPr marL="0" indent="0" fontAlgn="auto">
              <a:spcBef>
                <a:spcPts val="0"/>
              </a:spcBef>
              <a:buFontTx/>
              <a:buNone/>
              <a:defRPr/>
            </a:pPr>
            <a:r>
              <a:rPr lang="en-US" b="1" dirty="0">
                <a:solidFill>
                  <a:schemeClr val="accent2"/>
                </a:solidFill>
              </a:rPr>
              <a:t>At the beginning of class:</a:t>
            </a:r>
          </a:p>
          <a:p>
            <a:pPr marL="514350" indent="-514350" fontAlgn="auto">
              <a:spcBef>
                <a:spcPts val="0"/>
              </a:spcBef>
              <a:buFont typeface="+mj-ea"/>
              <a:buAutoNum type="circleNumDbPlain"/>
              <a:defRPr/>
            </a:pPr>
            <a:r>
              <a:rPr lang="en-US" dirty="0"/>
              <a:t>As I enter your classroom, be seated and </a:t>
            </a:r>
            <a:r>
              <a:rPr lang="en-US" b="1" dirty="0">
                <a:solidFill>
                  <a:srgbClr val="FED46C"/>
                </a:solidFill>
              </a:rPr>
              <a:t>QUITE</a:t>
            </a:r>
            <a:r>
              <a:rPr lang="en-US" dirty="0"/>
              <a:t>, open your binder and start writing the warm-up immediately, then wait for direction from the teacher</a:t>
            </a:r>
          </a:p>
          <a:p>
            <a:pPr marL="514350" indent="-514350" fontAlgn="auto">
              <a:spcBef>
                <a:spcPts val="0"/>
              </a:spcBef>
              <a:buFont typeface="+mj-ea"/>
              <a:buAutoNum type="circleNumDbPlain"/>
              <a:defRPr/>
            </a:pPr>
            <a:r>
              <a:rPr lang="en-US" dirty="0"/>
              <a:t>Place completed homework on your desk.</a:t>
            </a:r>
          </a:p>
          <a:p>
            <a:pPr marL="514350" indent="-514350" fontAlgn="auto">
              <a:spcBef>
                <a:spcPts val="0"/>
              </a:spcBef>
              <a:buFont typeface="+mj-ea"/>
              <a:buAutoNum type="circleNumDbPlain"/>
              <a:defRPr/>
            </a:pPr>
            <a:endParaRPr lang="en-US" sz="2000" dirty="0"/>
          </a:p>
          <a:p>
            <a:pPr marL="514350" indent="-514350" fontAlgn="auto">
              <a:spcBef>
                <a:spcPts val="0"/>
              </a:spcBef>
              <a:buFont typeface="+mj-ea"/>
              <a:buAutoNum type="circleNumDbPlain"/>
              <a:defRPr/>
            </a:pPr>
            <a:r>
              <a:rPr lang="en-US" dirty="0"/>
              <a:t>Talk only in Arabic language to communicate with </a:t>
            </a:r>
            <a:r>
              <a:rPr lang="en-US" b="1" dirty="0"/>
              <a:t>me</a:t>
            </a:r>
            <a:r>
              <a:rPr lang="en-US" dirty="0"/>
              <a:t>.</a:t>
            </a:r>
          </a:p>
          <a:p>
            <a:pPr marL="514350" indent="-514350" fontAlgn="auto">
              <a:spcBef>
                <a:spcPts val="0"/>
              </a:spcBef>
              <a:buFont typeface="+mj-ea"/>
              <a:buAutoNum type="circleNumDbPlain"/>
              <a:defRPr/>
            </a:pPr>
            <a:endParaRPr 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p:cNvSpPr>
          <p:nvPr>
            <p:ph type="title"/>
          </p:nvPr>
        </p:nvSpPr>
        <p:spPr/>
        <p:txBody>
          <a:bodyPr/>
          <a:lstStyle/>
          <a:p>
            <a:r>
              <a:rPr lang="en-US" altLang="en-US"/>
              <a:t>Class Procedures Cont.....</a:t>
            </a:r>
          </a:p>
        </p:txBody>
      </p:sp>
      <p:sp>
        <p:nvSpPr>
          <p:cNvPr id="3" name="Rectangle 2"/>
          <p:cNvSpPr>
            <a:spLocks noGrp="1"/>
          </p:cNvSpPr>
          <p:nvPr>
            <p:ph idx="1"/>
          </p:nvPr>
        </p:nvSpPr>
        <p:spPr>
          <a:xfrm>
            <a:off x="228600" y="3011488"/>
            <a:ext cx="8534400" cy="3617912"/>
          </a:xfrm>
        </p:spPr>
        <p:txBody>
          <a:bodyPr>
            <a:normAutofit fontScale="70000" lnSpcReduction="20000"/>
          </a:bodyPr>
          <a:lstStyle/>
          <a:p>
            <a:pPr marL="0" indent="0" fontAlgn="auto">
              <a:spcBef>
                <a:spcPts val="0"/>
              </a:spcBef>
              <a:buFontTx/>
              <a:buNone/>
              <a:defRPr/>
            </a:pPr>
            <a:r>
              <a:rPr lang="en-US" b="1" dirty="0">
                <a:solidFill>
                  <a:schemeClr val="accent2"/>
                </a:solidFill>
              </a:rPr>
              <a:t>During Class </a:t>
            </a:r>
          </a:p>
          <a:p>
            <a:pPr marL="514350" lvl="1" indent="-514350" fontAlgn="auto">
              <a:spcBef>
                <a:spcPts val="0"/>
              </a:spcBef>
              <a:spcAft>
                <a:spcPts val="2000"/>
              </a:spcAft>
              <a:buFont typeface="+mj-ea"/>
              <a:buAutoNum type="circleNumDbPlain"/>
              <a:defRPr/>
            </a:pPr>
            <a:r>
              <a:rPr lang="en-US" b="1" dirty="0">
                <a:solidFill>
                  <a:srgbClr val="FED46C"/>
                </a:solidFill>
              </a:rPr>
              <a:t>Sharpened-pencil:  </a:t>
            </a:r>
            <a:r>
              <a:rPr lang="en-US" dirty="0"/>
              <a:t>I do not like students to leave their desks to sharpen their pencils, please have your own sharpener then save the trash until l after class.</a:t>
            </a:r>
            <a:endParaRPr lang="en-US" sz="1800" dirty="0"/>
          </a:p>
          <a:p>
            <a:pPr marL="514350" lvl="1" indent="-514350" fontAlgn="auto">
              <a:spcBef>
                <a:spcPts val="0"/>
              </a:spcBef>
              <a:spcAft>
                <a:spcPts val="2000"/>
              </a:spcAft>
              <a:buFont typeface="+mj-ea"/>
              <a:buAutoNum type="circleNumDbPlain"/>
              <a:defRPr/>
            </a:pPr>
            <a:r>
              <a:rPr lang="en-US" b="1" dirty="0">
                <a:solidFill>
                  <a:srgbClr val="FED46C"/>
                </a:solidFill>
              </a:rPr>
              <a:t>Bathroom</a:t>
            </a:r>
            <a:r>
              <a:rPr lang="en-US" dirty="0"/>
              <a:t>: Trips to the bathroom will be eliminating specially during the first 15, but you may go during instruction if it is an absolute emergency, by raising the index  finger up, I will either nod “yes” or “no”. The only time I will nod “no” is if you are missing something very important. </a:t>
            </a:r>
            <a:endParaRPr lang="en-US" sz="1800" dirty="0"/>
          </a:p>
          <a:p>
            <a:pPr marL="514350" lvl="1" indent="-514350" fontAlgn="auto">
              <a:spcBef>
                <a:spcPts val="0"/>
              </a:spcBef>
              <a:spcAft>
                <a:spcPts val="2000"/>
              </a:spcAft>
              <a:buFont typeface="+mj-ea"/>
              <a:buAutoNum type="circleNumDbPlain"/>
              <a:defRPr/>
            </a:pPr>
            <a:r>
              <a:rPr lang="en-US" b="1" dirty="0">
                <a:solidFill>
                  <a:srgbClr val="FED46C"/>
                </a:solidFill>
              </a:rPr>
              <a:t>Water/ Locker Policy: </a:t>
            </a:r>
            <a:endParaRPr lang="en-US" dirty="0"/>
          </a:p>
          <a:p>
            <a:pPr lvl="1" fontAlgn="auto">
              <a:spcBef>
                <a:spcPts val="0"/>
              </a:spcBef>
              <a:buFont typeface="Wingdings" charset="2"/>
              <a:buChar char="§"/>
              <a:defRPr/>
            </a:pPr>
            <a:r>
              <a:rPr lang="en-US" dirty="0"/>
              <a:t>You may have your bottle of water with you during class. no trips to the fountains.</a:t>
            </a:r>
          </a:p>
          <a:p>
            <a:pPr lvl="1" fontAlgn="auto">
              <a:spcBef>
                <a:spcPts val="0"/>
              </a:spcBef>
              <a:buFont typeface="Wingdings" charset="2"/>
              <a:buChar char="§"/>
              <a:defRPr/>
            </a:pPr>
            <a:r>
              <a:rPr lang="en-US" dirty="0"/>
              <a:t>No one will be excused during the first or last 10 minutes of class or during certain activities.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p:cNvSpPr>
          <p:nvPr>
            <p:ph type="title"/>
          </p:nvPr>
        </p:nvSpPr>
        <p:spPr/>
        <p:txBody>
          <a:bodyPr/>
          <a:lstStyle/>
          <a:p>
            <a:r>
              <a:rPr lang="en-US" altLang="en-US"/>
              <a:t>Class Procedures Cont.....</a:t>
            </a:r>
          </a:p>
        </p:txBody>
      </p:sp>
      <p:sp>
        <p:nvSpPr>
          <p:cNvPr id="3" name="Rectangle 2"/>
          <p:cNvSpPr>
            <a:spLocks noGrp="1"/>
          </p:cNvSpPr>
          <p:nvPr>
            <p:ph idx="1"/>
          </p:nvPr>
        </p:nvSpPr>
        <p:spPr/>
        <p:txBody>
          <a:bodyPr>
            <a:normAutofit fontScale="85000" lnSpcReduction="20000"/>
          </a:bodyPr>
          <a:lstStyle/>
          <a:p>
            <a:pPr marL="0" indent="0" fontAlgn="auto">
              <a:spcBef>
                <a:spcPts val="0"/>
              </a:spcBef>
              <a:buFontTx/>
              <a:buNone/>
              <a:defRPr/>
            </a:pPr>
            <a:r>
              <a:rPr lang="en-US" b="1" dirty="0">
                <a:solidFill>
                  <a:schemeClr val="accent2"/>
                </a:solidFill>
              </a:rPr>
              <a:t>During Class </a:t>
            </a:r>
            <a:r>
              <a:rPr lang="en-US" dirty="0"/>
              <a:t> </a:t>
            </a:r>
          </a:p>
          <a:p>
            <a:pPr marL="349250" lvl="1" indent="0" algn="ctr" fontAlgn="auto">
              <a:spcBef>
                <a:spcPts val="0"/>
              </a:spcBef>
              <a:buNone/>
              <a:defRPr/>
            </a:pPr>
            <a:r>
              <a:rPr lang="en-US" dirty="0">
                <a:solidFill>
                  <a:srgbClr val="FFFF00"/>
                </a:solidFill>
              </a:rPr>
              <a:t>Sleeping, writing notes, coloring pictures and messages will NOT be tolerated.</a:t>
            </a:r>
          </a:p>
          <a:p>
            <a:pPr marL="806450" lvl="1" indent="-457200" fontAlgn="auto">
              <a:spcBef>
                <a:spcPts val="0"/>
              </a:spcBef>
              <a:buFont typeface="+mj-lt"/>
              <a:buAutoNum type="arabicPeriod"/>
              <a:defRPr/>
            </a:pPr>
            <a:r>
              <a:rPr lang="en-US" dirty="0"/>
              <a:t>The notes, pictures and messages will be taken and filed for future parents conferences. </a:t>
            </a:r>
          </a:p>
          <a:p>
            <a:pPr marL="806450" lvl="1" indent="-457200" fontAlgn="auto">
              <a:spcBef>
                <a:spcPts val="0"/>
              </a:spcBef>
              <a:buFont typeface="+mj-lt"/>
              <a:buAutoNum type="arabicPeriod"/>
              <a:defRPr/>
            </a:pPr>
            <a:r>
              <a:rPr lang="en-US" dirty="0"/>
              <a:t>If you are sleeping during class, I will attempt to wake you only once and notify your parents of your lack of attention. </a:t>
            </a:r>
          </a:p>
          <a:p>
            <a:pPr marL="806450" lvl="1" indent="-457200" fontAlgn="auto">
              <a:spcBef>
                <a:spcPts val="0"/>
              </a:spcBef>
              <a:buFont typeface="+mj-lt"/>
              <a:buAutoNum type="arabicPeriod"/>
              <a:defRPr/>
            </a:pPr>
            <a:r>
              <a:rPr lang="en-US" dirty="0"/>
              <a:t>Subsequent sleeping episodes will be documented but I will not attempt to wake you. Your lack of attention will seal your fate with your failing grades!</a:t>
            </a:r>
          </a:p>
        </p:txBody>
      </p:sp>
    </p:spTree>
    <p:extLst>
      <p:ext uri="{BB962C8B-B14F-4D97-AF65-F5344CB8AC3E}">
        <p14:creationId xmlns:p14="http://schemas.microsoft.com/office/powerpoint/2010/main" val="4223008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p:cNvSpPr>
          <p:nvPr>
            <p:ph type="title"/>
          </p:nvPr>
        </p:nvSpPr>
        <p:spPr/>
        <p:txBody>
          <a:bodyPr/>
          <a:lstStyle/>
          <a:p>
            <a:r>
              <a:rPr lang="en-US" altLang="en-US" dirty="0"/>
              <a:t>All About Me</a:t>
            </a:r>
          </a:p>
        </p:txBody>
      </p:sp>
      <p:sp>
        <p:nvSpPr>
          <p:cNvPr id="3" name="Rectangle 2"/>
          <p:cNvSpPr>
            <a:spLocks noGrp="1"/>
          </p:cNvSpPr>
          <p:nvPr>
            <p:ph idx="1"/>
          </p:nvPr>
        </p:nvSpPr>
        <p:spPr>
          <a:xfrm>
            <a:off x="152400" y="2877344"/>
            <a:ext cx="8686006" cy="3788398"/>
          </a:xfrm>
        </p:spPr>
        <p:txBody>
          <a:bodyPr>
            <a:normAutofit/>
          </a:bodyPr>
          <a:lstStyle/>
          <a:p>
            <a:pPr fontAlgn="auto">
              <a:spcBef>
                <a:spcPts val="0"/>
              </a:spcBef>
              <a:defRPr/>
            </a:pPr>
            <a:r>
              <a:rPr lang="en-US" b="1" dirty="0"/>
              <a:t>Experience </a:t>
            </a:r>
          </a:p>
          <a:p>
            <a:pPr lvl="1" fontAlgn="auto">
              <a:spcBef>
                <a:spcPts val="0"/>
              </a:spcBef>
              <a:defRPr/>
            </a:pPr>
            <a:r>
              <a:rPr lang="en-US" dirty="0"/>
              <a:t>Arabic Native Speaker </a:t>
            </a:r>
          </a:p>
          <a:p>
            <a:pPr lvl="1" fontAlgn="auto">
              <a:spcBef>
                <a:spcPts val="0"/>
              </a:spcBef>
              <a:defRPr/>
            </a:pPr>
            <a:r>
              <a:rPr lang="en-US" dirty="0"/>
              <a:t>World Language Instructor (17 years) </a:t>
            </a:r>
          </a:p>
          <a:p>
            <a:pPr lvl="1" fontAlgn="auto">
              <a:spcBef>
                <a:spcPts val="0"/>
              </a:spcBef>
              <a:defRPr/>
            </a:pPr>
            <a:r>
              <a:rPr lang="en-US" dirty="0"/>
              <a:t>Arabic Department Head (</a:t>
            </a:r>
            <a:r>
              <a:rPr lang="en-US" dirty="0" err="1"/>
              <a:t>Alhuda</a:t>
            </a:r>
            <a:r>
              <a:rPr lang="en-US" dirty="0"/>
              <a:t> School)</a:t>
            </a:r>
          </a:p>
          <a:p>
            <a:pPr lvl="1" fontAlgn="auto">
              <a:spcBef>
                <a:spcPts val="0"/>
              </a:spcBef>
              <a:defRPr/>
            </a:pPr>
            <a:r>
              <a:rPr lang="en-US" dirty="0"/>
              <a:t>Professor Assistant (Concordia College) Teacher summer programs. </a:t>
            </a:r>
          </a:p>
          <a:p>
            <a:pPr lvl="1" fontAlgn="auto">
              <a:spcBef>
                <a:spcPts val="0"/>
              </a:spcBef>
              <a:defRPr/>
            </a:pPr>
            <a:r>
              <a:rPr lang="en-US" dirty="0"/>
              <a:t>B.A  (History) Al-Azhar University.</a:t>
            </a:r>
          </a:p>
          <a:p>
            <a:pPr lvl="1" fontAlgn="auto">
              <a:spcBef>
                <a:spcPts val="0"/>
              </a:spcBef>
              <a:defRPr/>
            </a:pPr>
            <a:r>
              <a:rPr lang="en-US" dirty="0"/>
              <a:t>M.A Education (Concordia College) Moorhead, Minnesota.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92258"/>
            <a:ext cx="4267200" cy="3200400"/>
          </a:xfrm>
          <a:prstGeom prst="cloudCallout">
            <a:avLst>
              <a:gd name="adj1" fmla="val -34587"/>
              <a:gd name="adj2" fmla="val 41087"/>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p:cNvSpPr>
          <p:nvPr>
            <p:ph type="title"/>
          </p:nvPr>
        </p:nvSpPr>
        <p:spPr/>
        <p:txBody>
          <a:bodyPr/>
          <a:lstStyle/>
          <a:p>
            <a:r>
              <a:rPr lang="en-US" altLang="en-US"/>
              <a:t>Class Procedures Cont.....</a:t>
            </a:r>
          </a:p>
        </p:txBody>
      </p:sp>
      <p:sp>
        <p:nvSpPr>
          <p:cNvPr id="3" name="Rectangle 2"/>
          <p:cNvSpPr>
            <a:spLocks noGrp="1"/>
          </p:cNvSpPr>
          <p:nvPr>
            <p:ph idx="1"/>
          </p:nvPr>
        </p:nvSpPr>
        <p:spPr/>
        <p:txBody>
          <a:bodyPr>
            <a:normAutofit fontScale="62500" lnSpcReduction="20000"/>
          </a:bodyPr>
          <a:lstStyle/>
          <a:p>
            <a:pPr marL="0" indent="0" algn="ctr" fontAlgn="auto">
              <a:spcBef>
                <a:spcPts val="0"/>
              </a:spcBef>
              <a:buNone/>
              <a:defRPr/>
            </a:pPr>
            <a:r>
              <a:rPr lang="ar-SA" sz="5100" dirty="0">
                <a:solidFill>
                  <a:srgbClr val="FFFF00"/>
                </a:solidFill>
              </a:rPr>
              <a:t>«منْ غَشَّنا فليس مِنّا)</a:t>
            </a:r>
            <a:endParaRPr lang="en-US" sz="5100" dirty="0">
              <a:solidFill>
                <a:srgbClr val="FFFF00"/>
              </a:solidFill>
            </a:endParaRPr>
          </a:p>
          <a:p>
            <a:pPr marL="514350" indent="-514350" fontAlgn="auto">
              <a:spcBef>
                <a:spcPts val="0"/>
              </a:spcBef>
              <a:buFont typeface="+mj-ea"/>
              <a:buAutoNum type="circleNumDbPlain"/>
              <a:defRPr/>
            </a:pPr>
            <a:r>
              <a:rPr lang="en-US" dirty="0"/>
              <a:t>Cheating is punishable with a zero and your parents/admins will be notified. </a:t>
            </a:r>
          </a:p>
          <a:p>
            <a:pPr marL="514350" indent="-514350" fontAlgn="auto">
              <a:spcBef>
                <a:spcPts val="0"/>
              </a:spcBef>
              <a:buFont typeface="+mj-ea"/>
              <a:buAutoNum type="circleNumDbPlain"/>
              <a:defRPr/>
            </a:pPr>
            <a:r>
              <a:rPr lang="en-US" dirty="0">
                <a:solidFill>
                  <a:srgbClr val="FFFF00"/>
                </a:solidFill>
              </a:rPr>
              <a:t>DON’T EVEN THINK ABOUT IT! </a:t>
            </a:r>
            <a:r>
              <a:rPr lang="en-US" dirty="0"/>
              <a:t>Keep in mind that your reputation can be seriously compromised by a cheating incident.  </a:t>
            </a:r>
          </a:p>
          <a:p>
            <a:pPr marL="514350" indent="-514350" fontAlgn="auto">
              <a:spcBef>
                <a:spcPts val="0"/>
              </a:spcBef>
              <a:buFont typeface="+mj-ea"/>
              <a:buAutoNum type="circleNumDbPlain"/>
              <a:defRPr/>
            </a:pPr>
            <a:r>
              <a:rPr lang="en-US" dirty="0"/>
              <a:t>It will be impossible to write a college recommendation for you if you have been guilty of cheating. </a:t>
            </a:r>
          </a:p>
          <a:p>
            <a:pPr marL="514350" indent="-514350" fontAlgn="auto">
              <a:spcBef>
                <a:spcPts val="0"/>
              </a:spcBef>
              <a:buFont typeface="+mj-ea"/>
              <a:buAutoNum type="circleNumDbPlain"/>
              <a:defRPr/>
            </a:pPr>
            <a:r>
              <a:rPr lang="en-US" dirty="0"/>
              <a:t>Cheating includes the use of a cheat-sheet, asking someone an answer, or looking on someone else’s paper. </a:t>
            </a:r>
            <a:r>
              <a:rPr lang="en-US" dirty="0">
                <a:solidFill>
                  <a:srgbClr val="FFFF00"/>
                </a:solidFill>
              </a:rPr>
              <a:t>DON”T DO IT!</a:t>
            </a:r>
          </a:p>
          <a:p>
            <a:pPr marL="514350" indent="-514350" fontAlgn="auto">
              <a:spcBef>
                <a:spcPts val="0"/>
              </a:spcBef>
              <a:buFont typeface="+mj-ea"/>
              <a:buAutoNum type="circleNumDbPlain"/>
              <a:defRPr/>
            </a:pPr>
            <a:r>
              <a:rPr lang="en-US" dirty="0"/>
              <a:t>Make sure to know check your homework daily on our class’s website.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p:cNvSpPr>
          <p:nvPr>
            <p:ph type="title"/>
          </p:nvPr>
        </p:nvSpPr>
        <p:spPr/>
        <p:txBody>
          <a:bodyPr/>
          <a:lstStyle/>
          <a:p>
            <a:r>
              <a:rPr lang="en-US" altLang="en-US"/>
              <a:t>Class Procedures Cont.....</a:t>
            </a:r>
          </a:p>
        </p:txBody>
      </p:sp>
      <p:sp>
        <p:nvSpPr>
          <p:cNvPr id="3" name="Rectangle 2"/>
          <p:cNvSpPr>
            <a:spLocks noGrp="1"/>
          </p:cNvSpPr>
          <p:nvPr>
            <p:ph idx="1"/>
          </p:nvPr>
        </p:nvSpPr>
        <p:spPr/>
        <p:txBody>
          <a:bodyPr>
            <a:normAutofit fontScale="92500" lnSpcReduction="10000"/>
          </a:bodyPr>
          <a:lstStyle/>
          <a:p>
            <a:pPr marL="0" indent="0" fontAlgn="auto">
              <a:spcBef>
                <a:spcPts val="0"/>
              </a:spcBef>
              <a:buFontTx/>
              <a:buNone/>
              <a:defRPr/>
            </a:pPr>
            <a:r>
              <a:rPr lang="en-US" b="1" dirty="0">
                <a:solidFill>
                  <a:schemeClr val="accent2"/>
                </a:solidFill>
              </a:rPr>
              <a:t>At the end of Class </a:t>
            </a:r>
          </a:p>
          <a:p>
            <a:pPr marL="514350" indent="-514350" fontAlgn="auto">
              <a:spcBef>
                <a:spcPts val="0"/>
              </a:spcBef>
              <a:buFont typeface="+mj-ea"/>
              <a:buAutoNum type="circleNumDbPlain"/>
              <a:defRPr/>
            </a:pPr>
            <a:r>
              <a:rPr lang="en-US" dirty="0"/>
              <a:t>Pack your belongings only after you have been asked to do so.</a:t>
            </a:r>
          </a:p>
          <a:p>
            <a:pPr marL="514350" indent="-514350" fontAlgn="auto">
              <a:spcBef>
                <a:spcPts val="0"/>
              </a:spcBef>
              <a:buFont typeface="+mj-ea"/>
              <a:buAutoNum type="circleNumDbPlain"/>
              <a:defRPr/>
            </a:pPr>
            <a:r>
              <a:rPr lang="en-US" dirty="0"/>
              <a:t>Clean the area around your desk before you leave and remember cleanliness is part of your identity as a Muslim</a:t>
            </a:r>
          </a:p>
          <a:p>
            <a:pPr marL="514350" indent="-514350" fontAlgn="auto">
              <a:spcBef>
                <a:spcPts val="0"/>
              </a:spcBef>
              <a:buFont typeface="+mj-ea"/>
              <a:buAutoNum type="circleNumDbPlain"/>
              <a:defRPr/>
            </a:pPr>
            <a:r>
              <a:rPr lang="en-US" dirty="0"/>
              <a:t>Make sure to collect all the handout and keep it in your binder by the end of your class.</a:t>
            </a:r>
          </a:p>
        </p:txBody>
      </p:sp>
    </p:spTree>
    <p:extLst>
      <p:ext uri="{BB962C8B-B14F-4D97-AF65-F5344CB8AC3E}">
        <p14:creationId xmlns:p14="http://schemas.microsoft.com/office/powerpoint/2010/main" val="281435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p:cNvSpPr>
          <p:nvPr>
            <p:ph type="title"/>
          </p:nvPr>
        </p:nvSpPr>
        <p:spPr>
          <a:xfrm rot="21000000">
            <a:off x="213742" y="3374788"/>
            <a:ext cx="8558994" cy="1679575"/>
          </a:xfrm>
        </p:spPr>
        <p:txBody>
          <a:bodyPr/>
          <a:lstStyle/>
          <a:p>
            <a:pPr algn="ctr"/>
            <a:r>
              <a:rPr lang="ar-SA" altLang="en-US" sz="9600" dirty="0">
                <a:solidFill>
                  <a:srgbClr val="FFFF00"/>
                </a:solidFill>
                <a:latin typeface="Calibri" panose="020F0502020204030204" pitchFamily="34" charset="0"/>
                <a:cs typeface="Calibri" panose="020F0502020204030204" pitchFamily="34" charset="0"/>
              </a:rPr>
              <a:t>سَنَةٌ دِرَاسِيَّةٌ سَعِيدَةٌ</a:t>
            </a:r>
            <a:endParaRPr lang="en-US" altLang="en-US" sz="9600" dirty="0">
              <a:solidFill>
                <a:srgbClr val="FFFF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title"/>
          </p:nvPr>
        </p:nvSpPr>
        <p:spPr/>
        <p:txBody>
          <a:bodyPr/>
          <a:lstStyle/>
          <a:p>
            <a:r>
              <a:rPr lang="en-US" altLang="en-US"/>
              <a:t>My Family</a:t>
            </a:r>
          </a:p>
        </p:txBody>
      </p:sp>
      <p:sp>
        <p:nvSpPr>
          <p:cNvPr id="3" name="Rectangle 2"/>
          <p:cNvSpPr>
            <a:spLocks noGrp="1"/>
          </p:cNvSpPr>
          <p:nvPr>
            <p:ph idx="1"/>
          </p:nvPr>
        </p:nvSpPr>
        <p:spPr/>
        <p:txBody>
          <a:bodyPr/>
          <a:lstStyle/>
          <a:p>
            <a:pPr fontAlgn="auto">
              <a:spcBef>
                <a:spcPts val="0"/>
              </a:spcBef>
              <a:defRPr/>
            </a:pPr>
            <a:r>
              <a:rPr lang="en-US" dirty="0"/>
              <a:t>My husband</a:t>
            </a:r>
          </a:p>
          <a:p>
            <a:pPr lvl="1" fontAlgn="auto">
              <a:spcBef>
                <a:spcPts val="0"/>
              </a:spcBef>
              <a:defRPr/>
            </a:pPr>
            <a:r>
              <a:rPr lang="ar-SA" dirty="0"/>
              <a:t> </a:t>
            </a:r>
            <a:r>
              <a:rPr lang="en-US" dirty="0"/>
              <a:t>Osama</a:t>
            </a:r>
          </a:p>
          <a:p>
            <a:pPr fontAlgn="auto">
              <a:spcBef>
                <a:spcPts val="0"/>
              </a:spcBef>
              <a:defRPr/>
            </a:pPr>
            <a:r>
              <a:rPr lang="en-US" dirty="0"/>
              <a:t>Agriculture Engineer  </a:t>
            </a:r>
          </a:p>
        </p:txBody>
      </p:sp>
      <p:pic>
        <p:nvPicPr>
          <p:cNvPr id="17413" name="Picture 5" descr="C:\Users\nmustapha\Desktop\1-6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723"/>
            <a:ext cx="3733800" cy="6846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p:cNvSpPr>
          <p:nvPr>
            <p:ph type="title"/>
          </p:nvPr>
        </p:nvSpPr>
        <p:spPr/>
        <p:txBody>
          <a:bodyPr/>
          <a:lstStyle/>
          <a:p>
            <a:r>
              <a:rPr lang="en-US" altLang="en-US"/>
              <a:t>My Goals</a:t>
            </a:r>
          </a:p>
        </p:txBody>
      </p:sp>
      <p:sp>
        <p:nvSpPr>
          <p:cNvPr id="3" name="Rectangle 2"/>
          <p:cNvSpPr>
            <a:spLocks noGrp="1"/>
          </p:cNvSpPr>
          <p:nvPr>
            <p:ph idx="1"/>
          </p:nvPr>
        </p:nvSpPr>
        <p:spPr/>
        <p:txBody>
          <a:bodyPr/>
          <a:lstStyle/>
          <a:p>
            <a:pPr fontAlgn="auto">
              <a:spcBef>
                <a:spcPts val="0"/>
              </a:spcBef>
              <a:defRPr/>
            </a:pPr>
            <a:r>
              <a:rPr lang="en-US" dirty="0"/>
              <a:t>To give you the academic and social skills you need to progress in Arabic.</a:t>
            </a:r>
          </a:p>
          <a:p>
            <a:pPr fontAlgn="auto">
              <a:spcBef>
                <a:spcPts val="0"/>
              </a:spcBef>
              <a:defRPr/>
            </a:pPr>
            <a:r>
              <a:rPr lang="en-US" dirty="0"/>
              <a:t>To provide a supportive and fun classroom environment.</a:t>
            </a:r>
          </a:p>
          <a:p>
            <a:pPr fontAlgn="auto">
              <a:spcBef>
                <a:spcPts val="0"/>
              </a:spcBef>
              <a:defRPr/>
            </a:pPr>
            <a:r>
              <a:rPr lang="en-US" dirty="0"/>
              <a:t>To help you discover new interests.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p:cNvSpPr>
          <p:nvPr>
            <p:ph type="title"/>
          </p:nvPr>
        </p:nvSpPr>
        <p:spPr/>
        <p:txBody>
          <a:bodyPr/>
          <a:lstStyle/>
          <a:p>
            <a:pPr algn="ctr" rtl="1"/>
            <a:r>
              <a:rPr lang="ar-SA" altLang="en-US" sz="7200" b="1" dirty="0">
                <a:latin typeface="Calibri" panose="020F0502020204030204" pitchFamily="34" charset="0"/>
                <a:cs typeface="Calibri" panose="020F0502020204030204" pitchFamily="34" charset="0"/>
              </a:rPr>
              <a:t>أُحِبُّ اللُّغَةَ الْعَرَبِيَّــةَ</a:t>
            </a:r>
            <a:endParaRPr lang="en-US" altLang="en-US" sz="7200" dirty="0">
              <a:latin typeface="Calibri" panose="020F0502020204030204" pitchFamily="34" charset="0"/>
              <a:cs typeface="Calibri" panose="020F0502020204030204" pitchFamily="34" charset="0"/>
            </a:endParaRPr>
          </a:p>
        </p:txBody>
      </p:sp>
      <p:sp>
        <p:nvSpPr>
          <p:cNvPr id="3" name="Rectangle 2"/>
          <p:cNvSpPr>
            <a:spLocks noGrp="1"/>
          </p:cNvSpPr>
          <p:nvPr>
            <p:ph idx="1"/>
          </p:nvPr>
        </p:nvSpPr>
        <p:spPr/>
        <p:txBody>
          <a:bodyPr>
            <a:normAutofit lnSpcReduction="10000"/>
          </a:bodyPr>
          <a:lstStyle/>
          <a:p>
            <a:pPr fontAlgn="auto">
              <a:spcBef>
                <a:spcPts val="0"/>
              </a:spcBef>
              <a:defRPr/>
            </a:pPr>
            <a:r>
              <a:rPr lang="en-US" dirty="0"/>
              <a:t>In 6</a:t>
            </a:r>
            <a:r>
              <a:rPr lang="en-US" baseline="30000" dirty="0"/>
              <a:t>th</a:t>
            </a:r>
            <a:r>
              <a:rPr lang="en-US" dirty="0"/>
              <a:t> Grade we are covering:</a:t>
            </a:r>
          </a:p>
          <a:p>
            <a:pPr fontAlgn="auto">
              <a:spcBef>
                <a:spcPts val="0"/>
              </a:spcBef>
              <a:defRPr/>
            </a:pPr>
            <a:r>
              <a:rPr lang="en-US" dirty="0">
                <a:latin typeface="Calibri" panose="020F0502020204030204" pitchFamily="34" charset="0"/>
                <a:cs typeface="Calibri" panose="020F0502020204030204" pitchFamily="34" charset="0"/>
              </a:rPr>
              <a:t>I love Arabic language book 4</a:t>
            </a:r>
          </a:p>
          <a:p>
            <a:pPr lvl="1" fontAlgn="auto">
              <a:spcBef>
                <a:spcPts val="0"/>
              </a:spcBef>
              <a:defRPr/>
            </a:pPr>
            <a:r>
              <a:rPr lang="en-US" dirty="0"/>
              <a:t>Reading		</a:t>
            </a:r>
          </a:p>
          <a:p>
            <a:pPr lvl="1" fontAlgn="auto">
              <a:spcBef>
                <a:spcPts val="0"/>
              </a:spcBef>
              <a:defRPr/>
            </a:pPr>
            <a:r>
              <a:rPr lang="en-US" dirty="0"/>
              <a:t>Writing</a:t>
            </a:r>
          </a:p>
          <a:p>
            <a:pPr lvl="1" fontAlgn="auto">
              <a:spcBef>
                <a:spcPts val="0"/>
              </a:spcBef>
              <a:defRPr/>
            </a:pPr>
            <a:r>
              <a:rPr lang="en-US" dirty="0"/>
              <a:t>Speaking </a:t>
            </a:r>
          </a:p>
          <a:p>
            <a:pPr lvl="1" fontAlgn="auto">
              <a:spcBef>
                <a:spcPts val="0"/>
              </a:spcBef>
              <a:defRPr/>
            </a:pPr>
            <a:r>
              <a:rPr lang="en-US" dirty="0"/>
              <a:t>Lessening </a:t>
            </a:r>
            <a:endParaRPr lang="ar-SA" dirty="0"/>
          </a:p>
          <a:p>
            <a:pPr lvl="1" fontAlgn="auto">
              <a:spcBef>
                <a:spcPts val="0"/>
              </a:spcBef>
              <a:defRPr/>
            </a:pPr>
            <a:r>
              <a:rPr lang="en-US" dirty="0"/>
              <a:t>Comprehension </a:t>
            </a:r>
          </a:p>
        </p:txBody>
      </p:sp>
      <p:pic>
        <p:nvPicPr>
          <p:cNvPr id="4" name="Picture 4">
            <a:extLst>
              <a:ext uri="{FF2B5EF4-FFF2-40B4-BE49-F238E27FC236}">
                <a16:creationId xmlns:a16="http://schemas.microsoft.com/office/drawing/2014/main" id="{13BBDEEE-50E4-48D0-8296-38BA73AD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00" y="2855343"/>
            <a:ext cx="3192500" cy="40026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9DA4264-721F-405F-886C-90F6EB97C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953" y="3886017"/>
            <a:ext cx="2413250" cy="297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p:cNvSpPr>
          <p:nvPr>
            <p:ph type="title"/>
          </p:nvPr>
        </p:nvSpPr>
        <p:spPr/>
        <p:txBody>
          <a:bodyPr/>
          <a:lstStyle/>
          <a:p>
            <a:pPr algn="ctr" rtl="1"/>
            <a:r>
              <a:rPr lang="ar-SA" altLang="en-US" sz="7200" b="1" dirty="0">
                <a:latin typeface="Calibri" panose="020F0502020204030204" pitchFamily="34" charset="0"/>
                <a:cs typeface="Calibri" panose="020F0502020204030204" pitchFamily="34" charset="0"/>
              </a:rPr>
              <a:t>أُحِبُّ اللُّغَةَ الْعَرَبِيَّــةَ</a:t>
            </a:r>
            <a:endParaRPr lang="en-US" altLang="en-US" sz="7200" dirty="0">
              <a:latin typeface="Calibri" panose="020F0502020204030204" pitchFamily="34" charset="0"/>
              <a:cs typeface="Calibri" panose="020F0502020204030204" pitchFamily="34" charset="0"/>
            </a:endParaRPr>
          </a:p>
        </p:txBody>
      </p:sp>
      <p:sp>
        <p:nvSpPr>
          <p:cNvPr id="3" name="Rectangle 2"/>
          <p:cNvSpPr>
            <a:spLocks noGrp="1"/>
          </p:cNvSpPr>
          <p:nvPr>
            <p:ph idx="1"/>
          </p:nvPr>
        </p:nvSpPr>
        <p:spPr/>
        <p:txBody>
          <a:bodyPr>
            <a:normAutofit lnSpcReduction="10000"/>
          </a:bodyPr>
          <a:lstStyle/>
          <a:p>
            <a:pPr fontAlgn="auto">
              <a:spcBef>
                <a:spcPts val="0"/>
              </a:spcBef>
              <a:defRPr/>
            </a:pPr>
            <a:r>
              <a:rPr lang="en-US" dirty="0"/>
              <a:t>In 7</a:t>
            </a:r>
            <a:r>
              <a:rPr lang="en-US" baseline="30000" dirty="0"/>
              <a:t>th</a:t>
            </a:r>
            <a:r>
              <a:rPr lang="en-US" dirty="0"/>
              <a:t> Grade we are covering:</a:t>
            </a:r>
          </a:p>
          <a:p>
            <a:pPr fontAlgn="auto">
              <a:spcBef>
                <a:spcPts val="0"/>
              </a:spcBef>
              <a:defRPr/>
            </a:pPr>
            <a:r>
              <a:rPr lang="en-US" dirty="0">
                <a:latin typeface="Calibri" panose="020F0502020204030204" pitchFamily="34" charset="0"/>
                <a:cs typeface="Calibri" panose="020F0502020204030204" pitchFamily="34" charset="0"/>
              </a:rPr>
              <a:t>I love Arabic language book 5</a:t>
            </a:r>
          </a:p>
          <a:p>
            <a:pPr lvl="1" fontAlgn="auto">
              <a:spcBef>
                <a:spcPts val="0"/>
              </a:spcBef>
              <a:defRPr/>
            </a:pPr>
            <a:r>
              <a:rPr lang="en-US" dirty="0"/>
              <a:t>Reading		</a:t>
            </a:r>
          </a:p>
          <a:p>
            <a:pPr lvl="1" fontAlgn="auto">
              <a:spcBef>
                <a:spcPts val="0"/>
              </a:spcBef>
              <a:defRPr/>
            </a:pPr>
            <a:r>
              <a:rPr lang="en-US" dirty="0"/>
              <a:t>Writing</a:t>
            </a:r>
          </a:p>
          <a:p>
            <a:pPr lvl="1" fontAlgn="auto">
              <a:spcBef>
                <a:spcPts val="0"/>
              </a:spcBef>
              <a:defRPr/>
            </a:pPr>
            <a:r>
              <a:rPr lang="en-US" dirty="0"/>
              <a:t>Speaking </a:t>
            </a:r>
          </a:p>
          <a:p>
            <a:pPr lvl="1" fontAlgn="auto">
              <a:spcBef>
                <a:spcPts val="0"/>
              </a:spcBef>
              <a:defRPr/>
            </a:pPr>
            <a:r>
              <a:rPr lang="en-US" dirty="0"/>
              <a:t>Lessening </a:t>
            </a:r>
            <a:endParaRPr lang="ar-SA" dirty="0"/>
          </a:p>
          <a:p>
            <a:pPr lvl="1" fontAlgn="auto">
              <a:spcBef>
                <a:spcPts val="0"/>
              </a:spcBef>
              <a:defRPr/>
            </a:pPr>
            <a:r>
              <a:rPr lang="en-US" dirty="0"/>
              <a:t>Comprehension </a:t>
            </a:r>
          </a:p>
        </p:txBody>
      </p:sp>
      <p:pic>
        <p:nvPicPr>
          <p:cNvPr id="2050" name="Picture 2">
            <a:extLst>
              <a:ext uri="{FF2B5EF4-FFF2-40B4-BE49-F238E27FC236}">
                <a16:creationId xmlns:a16="http://schemas.microsoft.com/office/drawing/2014/main" id="{56E25358-C2C2-4E17-BA48-702F73E42B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46" r="9527"/>
          <a:stretch/>
        </p:blipFill>
        <p:spPr bwMode="auto">
          <a:xfrm>
            <a:off x="6009736" y="2819400"/>
            <a:ext cx="3124200" cy="399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8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p:cNvSpPr>
          <p:nvPr>
            <p:ph type="title"/>
          </p:nvPr>
        </p:nvSpPr>
        <p:spPr/>
        <p:txBody>
          <a:bodyPr/>
          <a:lstStyle/>
          <a:p>
            <a:r>
              <a:rPr lang="en-US" altLang="en-US"/>
              <a:t>Reading </a:t>
            </a:r>
            <a:r>
              <a:rPr lang="en-US" altLang="en-US" sz="8000"/>
              <a:t>القراءة</a:t>
            </a:r>
          </a:p>
        </p:txBody>
      </p:sp>
      <p:pic>
        <p:nvPicPr>
          <p:cNvPr id="21507" name="Content Placeholder 3" descr="girl reading .jpg"/>
          <p:cNvPicPr>
            <a:picLocks noGrp="1" noChangeAspect="1"/>
          </p:cNvPicPr>
          <p:nvPr>
            <p:ph idx="1"/>
          </p:nvPr>
        </p:nvPicPr>
        <p:blipFill>
          <a:blip r:embed="rId3">
            <a:extLst>
              <a:ext uri="{28A0092B-C50C-407E-A947-70E740481C1C}">
                <a14:useLocalDpi xmlns:a14="http://schemas.microsoft.com/office/drawing/2010/main" val="0"/>
              </a:ext>
            </a:extLst>
          </a:blip>
          <a:srcRect t="16414" b="28419"/>
          <a:stretch>
            <a:fillRect/>
          </a:stretch>
        </p:blipFill>
        <p:spPr bwMode="auto">
          <a:xfrm>
            <a:off x="5715000" y="0"/>
            <a:ext cx="3394075" cy="2798763"/>
          </a:xfrm>
        </p:spPr>
      </p:pic>
      <p:sp>
        <p:nvSpPr>
          <p:cNvPr id="21508" name="TextBox 5"/>
          <p:cNvSpPr txBox="1">
            <a:spLocks noChangeArrowheads="1"/>
          </p:cNvSpPr>
          <p:nvPr/>
        </p:nvSpPr>
        <p:spPr bwMode="auto">
          <a:xfrm>
            <a:off x="228600" y="3352800"/>
            <a:ext cx="8888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Rounded MT Bold" pitchFamily="34" charset="0"/>
              </a:defRPr>
            </a:lvl1pPr>
            <a:lvl2pPr marL="800100" indent="-342900" eaLnBrk="0" hangingPunct="0">
              <a:defRPr>
                <a:solidFill>
                  <a:schemeClr val="tx1"/>
                </a:solidFill>
                <a:latin typeface="Arial Rounded MT Bold" pitchFamily="34" charset="0"/>
              </a:defRPr>
            </a:lvl2pPr>
            <a:lvl3pPr marL="1143000" indent="-228600" eaLnBrk="0" hangingPunct="0">
              <a:defRPr>
                <a:solidFill>
                  <a:schemeClr val="tx1"/>
                </a:solidFill>
                <a:latin typeface="Arial Rounded MT Bold" pitchFamily="34" charset="0"/>
              </a:defRPr>
            </a:lvl3pPr>
            <a:lvl4pPr marL="1600200" indent="-228600" eaLnBrk="0" hangingPunct="0">
              <a:defRPr>
                <a:solidFill>
                  <a:schemeClr val="tx1"/>
                </a:solidFill>
                <a:latin typeface="Arial Rounded MT Bold" pitchFamily="34" charset="0"/>
              </a:defRPr>
            </a:lvl4pPr>
            <a:lvl5pPr marL="2057400" indent="-228600" eaLnBrk="0" hangingPunct="0">
              <a:defRPr>
                <a:solidFill>
                  <a:schemeClr val="tx1"/>
                </a:solidFill>
                <a:latin typeface="Arial Rounded MT Bold" pitchFamily="34" charset="0"/>
              </a:defRPr>
            </a:lvl5pPr>
            <a:lvl6pPr marL="2514600" indent="-228600" eaLnBrk="0" fontAlgn="base" hangingPunct="0">
              <a:spcBef>
                <a:spcPct val="0"/>
              </a:spcBef>
              <a:spcAft>
                <a:spcPct val="0"/>
              </a:spcAft>
              <a:defRPr>
                <a:solidFill>
                  <a:schemeClr val="tx1"/>
                </a:solidFill>
                <a:latin typeface="Arial Rounded MT Bold" pitchFamily="34" charset="0"/>
              </a:defRPr>
            </a:lvl6pPr>
            <a:lvl7pPr marL="2971800" indent="-228600" eaLnBrk="0" fontAlgn="base" hangingPunct="0">
              <a:spcBef>
                <a:spcPct val="0"/>
              </a:spcBef>
              <a:spcAft>
                <a:spcPct val="0"/>
              </a:spcAft>
              <a:defRPr>
                <a:solidFill>
                  <a:schemeClr val="tx1"/>
                </a:solidFill>
                <a:latin typeface="Arial Rounded MT Bold" pitchFamily="34" charset="0"/>
              </a:defRPr>
            </a:lvl7pPr>
            <a:lvl8pPr marL="3429000" indent="-228600" eaLnBrk="0" fontAlgn="base" hangingPunct="0">
              <a:spcBef>
                <a:spcPct val="0"/>
              </a:spcBef>
              <a:spcAft>
                <a:spcPct val="0"/>
              </a:spcAft>
              <a:defRPr>
                <a:solidFill>
                  <a:schemeClr val="tx1"/>
                </a:solidFill>
                <a:latin typeface="Arial Rounded MT Bold" pitchFamily="34" charset="0"/>
              </a:defRPr>
            </a:lvl8pPr>
            <a:lvl9pPr marL="3886200" indent="-228600" eaLnBrk="0" fontAlgn="base" hangingPunct="0">
              <a:spcBef>
                <a:spcPct val="0"/>
              </a:spcBef>
              <a:spcAft>
                <a:spcPct val="0"/>
              </a:spcAft>
              <a:defRPr>
                <a:solidFill>
                  <a:schemeClr val="tx1"/>
                </a:solidFill>
                <a:latin typeface="Arial Rounded MT Bold" pitchFamily="34" charset="0"/>
              </a:defRPr>
            </a:lvl9pPr>
          </a:lstStyle>
          <a:p>
            <a:pPr eaLnBrk="1" hangingPunct="1"/>
            <a:r>
              <a:rPr lang="en-US" altLang="en-US" sz="2400" dirty="0">
                <a:solidFill>
                  <a:schemeClr val="bg1"/>
                </a:solidFill>
              </a:rPr>
              <a:t>Reading this year will be very intensive in </a:t>
            </a:r>
            <a:r>
              <a:rPr lang="en-US" altLang="en-US" sz="2400" dirty="0" err="1">
                <a:solidFill>
                  <a:schemeClr val="bg1"/>
                </a:solidFill>
              </a:rPr>
              <a:t>shaa</a:t>
            </a:r>
            <a:r>
              <a:rPr lang="en-US" altLang="en-US" sz="2400" dirty="0">
                <a:solidFill>
                  <a:schemeClr val="bg1"/>
                </a:solidFill>
              </a:rPr>
              <a:t> Allah.</a:t>
            </a:r>
          </a:p>
          <a:p>
            <a:pPr eaLnBrk="1" hangingPunct="1"/>
            <a:endParaRPr lang="en-US" altLang="en-US" sz="2400" dirty="0">
              <a:solidFill>
                <a:schemeClr val="bg1"/>
              </a:solidFill>
            </a:endParaRPr>
          </a:p>
          <a:p>
            <a:pPr lvl="1" eaLnBrk="1" hangingPunct="1">
              <a:lnSpc>
                <a:spcPct val="150000"/>
              </a:lnSpc>
              <a:buFont typeface="Wingdings" pitchFamily="2" charset="2"/>
              <a:buChar char="v"/>
            </a:pPr>
            <a:r>
              <a:rPr lang="en-US" altLang="en-US" sz="2400" dirty="0">
                <a:solidFill>
                  <a:schemeClr val="bg1"/>
                </a:solidFill>
              </a:rPr>
              <a:t>Stories of the Prophets.</a:t>
            </a:r>
          </a:p>
          <a:p>
            <a:pPr lvl="1" eaLnBrk="1" hangingPunct="1">
              <a:lnSpc>
                <a:spcPct val="150000"/>
              </a:lnSpc>
              <a:buFont typeface="Wingdings" pitchFamily="2" charset="2"/>
              <a:buChar char="v"/>
            </a:pPr>
            <a:r>
              <a:rPr lang="en-US" altLang="en-US" sz="2400" dirty="0">
                <a:solidFill>
                  <a:schemeClr val="bg1"/>
                </a:solidFill>
              </a:rPr>
              <a:t>Texts from the books</a:t>
            </a: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p:cNvSpPr>
          <p:nvPr>
            <p:ph type="title"/>
          </p:nvPr>
        </p:nvSpPr>
        <p:spPr>
          <a:xfrm>
            <a:off x="712788" y="1371600"/>
            <a:ext cx="7716837" cy="1371600"/>
          </a:xfrm>
        </p:spPr>
        <p:txBody>
          <a:bodyPr/>
          <a:lstStyle/>
          <a:p>
            <a:r>
              <a:rPr lang="en-US" altLang="en-US"/>
              <a:t>Writing</a:t>
            </a:r>
          </a:p>
        </p:txBody>
      </p:sp>
      <p:sp>
        <p:nvSpPr>
          <p:cNvPr id="3" name="Rectangle 2"/>
          <p:cNvSpPr>
            <a:spLocks noGrp="1"/>
          </p:cNvSpPr>
          <p:nvPr>
            <p:ph idx="1"/>
          </p:nvPr>
        </p:nvSpPr>
        <p:spPr>
          <a:xfrm>
            <a:off x="457200" y="3124200"/>
            <a:ext cx="8229600" cy="3432175"/>
          </a:xfrm>
        </p:spPr>
        <p:txBody>
          <a:bodyPr>
            <a:normAutofit/>
          </a:bodyPr>
          <a:lstStyle/>
          <a:p>
            <a:pPr marL="0" indent="0" fontAlgn="auto">
              <a:spcBef>
                <a:spcPts val="0"/>
              </a:spcBef>
              <a:buFontTx/>
              <a:buNone/>
              <a:defRPr/>
            </a:pPr>
            <a:r>
              <a:rPr lang="en-US" dirty="0"/>
              <a:t>In your writing this year you should be able to: </a:t>
            </a:r>
          </a:p>
          <a:p>
            <a:pPr fontAlgn="auto">
              <a:spcBef>
                <a:spcPts val="0"/>
              </a:spcBef>
              <a:defRPr/>
            </a:pPr>
            <a:r>
              <a:rPr lang="en-US" dirty="0"/>
              <a:t>Create statements and formulate questions based on familiar material.</a:t>
            </a:r>
          </a:p>
          <a:p>
            <a:pPr fontAlgn="auto">
              <a:spcBef>
                <a:spcPts val="0"/>
              </a:spcBef>
              <a:defRPr/>
            </a:pPr>
            <a:r>
              <a:rPr lang="en-US" dirty="0"/>
              <a:t>Recombined sentences of the learned vocabularies and structures.</a:t>
            </a:r>
          </a:p>
          <a:p>
            <a:pPr fontAlgn="auto">
              <a:spcBef>
                <a:spcPts val="0"/>
              </a:spcBef>
              <a:defRPr/>
            </a:pPr>
            <a:r>
              <a:rPr lang="en-US" dirty="0"/>
              <a:t>Write in all time frame</a:t>
            </a:r>
            <a:r>
              <a:rPr lang="ar-SA" dirty="0"/>
              <a:t>  (الماضي ، الحاضر، المستقبل) </a:t>
            </a:r>
          </a:p>
          <a:p>
            <a:pPr marL="0" indent="0" fontAlgn="auto">
              <a:spcBef>
                <a:spcPts val="0"/>
              </a:spcBef>
              <a:buNone/>
              <a:defRPr/>
            </a:pPr>
            <a:endParaRPr lang="en-US" dirty="0"/>
          </a:p>
        </p:txBody>
      </p:sp>
      <p:pic>
        <p:nvPicPr>
          <p:cNvPr id="22532" name="Picture 3" descr="Girl is wri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463"/>
            <a:ext cx="25908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p:cNvSpPr>
          <p:nvPr>
            <p:ph type="title"/>
          </p:nvPr>
        </p:nvSpPr>
        <p:spPr/>
        <p:txBody>
          <a:bodyPr/>
          <a:lstStyle/>
          <a:p>
            <a:r>
              <a:rPr lang="en-US" altLang="en-US"/>
              <a:t>Speaking</a:t>
            </a:r>
          </a:p>
        </p:txBody>
      </p:sp>
      <p:sp>
        <p:nvSpPr>
          <p:cNvPr id="3" name="Rectangle 2"/>
          <p:cNvSpPr>
            <a:spLocks noGrp="1"/>
          </p:cNvSpPr>
          <p:nvPr>
            <p:ph idx="1"/>
          </p:nvPr>
        </p:nvSpPr>
        <p:spPr>
          <a:xfrm>
            <a:off x="457200" y="2895600"/>
            <a:ext cx="8229600" cy="3940175"/>
          </a:xfrm>
        </p:spPr>
        <p:txBody>
          <a:bodyPr>
            <a:normAutofit/>
          </a:bodyPr>
          <a:lstStyle/>
          <a:p>
            <a:pPr marL="0" indent="0" fontAlgn="auto">
              <a:spcBef>
                <a:spcPts val="0"/>
              </a:spcBef>
              <a:spcAft>
                <a:spcPts val="0"/>
              </a:spcAft>
              <a:buFontTx/>
              <a:buNone/>
              <a:defRPr/>
            </a:pPr>
            <a:endParaRPr lang="en-US" dirty="0"/>
          </a:p>
          <a:p>
            <a:pPr fontAlgn="auto">
              <a:spcBef>
                <a:spcPts val="0"/>
              </a:spcBef>
              <a:spcAft>
                <a:spcPts val="0"/>
              </a:spcAft>
              <a:defRPr/>
            </a:pPr>
            <a:r>
              <a:rPr lang="en-US" dirty="0">
                <a:solidFill>
                  <a:srgbClr val="FFFF00"/>
                </a:solidFill>
              </a:rPr>
              <a:t>Express</a:t>
            </a:r>
            <a:r>
              <a:rPr lang="en-US" dirty="0"/>
              <a:t> personal meaning by combining and recombining into short statements what you know and what you hear from your interlocutors</a:t>
            </a:r>
          </a:p>
          <a:p>
            <a:pPr fontAlgn="auto">
              <a:spcBef>
                <a:spcPts val="0"/>
              </a:spcBef>
              <a:spcAft>
                <a:spcPts val="0"/>
              </a:spcAft>
              <a:defRPr/>
            </a:pPr>
            <a:r>
              <a:rPr lang="en-US" dirty="0">
                <a:solidFill>
                  <a:srgbClr val="FFFF00"/>
                </a:solidFill>
              </a:rPr>
              <a:t>Speaks about </a:t>
            </a:r>
            <a:r>
              <a:rPr lang="en-US" b="1" i="1" dirty="0"/>
              <a:t>Many topics includes daily life activities. </a:t>
            </a:r>
          </a:p>
          <a:p>
            <a:pPr fontAlgn="auto">
              <a:spcBef>
                <a:spcPts val="0"/>
              </a:spcBef>
              <a:spcAft>
                <a:spcPts val="0"/>
              </a:spcAft>
              <a:defRPr/>
            </a:pPr>
            <a:r>
              <a:rPr lang="en-US" dirty="0">
                <a:solidFill>
                  <a:srgbClr val="FFFF00"/>
                </a:solidFill>
              </a:rPr>
              <a:t>Speaks about </a:t>
            </a:r>
            <a:r>
              <a:rPr lang="en-US" b="1" i="1" dirty="0"/>
              <a:t>some immediate needs, such as asking and answering simple questions  </a:t>
            </a:r>
          </a:p>
          <a:p>
            <a:pPr marL="0" indent="0" fontAlgn="auto">
              <a:spcBef>
                <a:spcPts val="0"/>
              </a:spcBef>
              <a:spcAft>
                <a:spcPts val="0"/>
              </a:spcAft>
              <a:buFontTx/>
              <a:buNone/>
              <a:defRPr/>
            </a:pPr>
            <a:endParaRPr lang="en-US" dirty="0"/>
          </a:p>
          <a:p>
            <a:pPr fontAlgn="auto">
              <a:spcBef>
                <a:spcPts val="0"/>
              </a:spcBef>
              <a:spcAft>
                <a:spcPts val="0"/>
              </a:spcAft>
              <a:defRPr/>
            </a:pPr>
            <a:endParaRPr lang="en-US" dirty="0"/>
          </a:p>
        </p:txBody>
      </p:sp>
      <p:pic>
        <p:nvPicPr>
          <p:cNvPr id="23556" name="Picture 3" descr="Unknow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sld>
</file>

<file path=ppt/theme/theme1.xml><?xml version="1.0" encoding="utf-8"?>
<a:theme xmlns:a="http://schemas.openxmlformats.org/drawingml/2006/main" name="Welcome المرحلة الثانوية">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2178E4-2F0C-4A34-8B52-79BAFAEA7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المرحلة الثانوية</Template>
  <TotalTime>0</TotalTime>
  <Words>1200</Words>
  <Application>Microsoft Office PowerPoint</Application>
  <PresentationFormat>On-screen Show (4:3)</PresentationFormat>
  <Paragraphs>143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Rounded MT Bold</vt:lpstr>
      <vt:lpstr>Calibri</vt:lpstr>
      <vt:lpstr>Wingdings</vt:lpstr>
      <vt:lpstr>Welcome المرحلة الثانوية</vt:lpstr>
      <vt:lpstr>مَدْرَسَةُ الْهُدَى</vt:lpstr>
      <vt:lpstr>All About Me</vt:lpstr>
      <vt:lpstr>My Family</vt:lpstr>
      <vt:lpstr>My Goals</vt:lpstr>
      <vt:lpstr>أُحِبُّ اللُّغَةَ الْعَرَبِيَّــةَ</vt:lpstr>
      <vt:lpstr>أُحِبُّ اللُّغَةَ الْعَرَبِيَّــةَ</vt:lpstr>
      <vt:lpstr>Reading القراءة</vt:lpstr>
      <vt:lpstr>Writing</vt:lpstr>
      <vt:lpstr>Speaking</vt:lpstr>
      <vt:lpstr>Listening/Comprehension </vt:lpstr>
      <vt:lpstr>Class Rules</vt:lpstr>
      <vt:lpstr>Homework</vt:lpstr>
      <vt:lpstr>Homework Cont... </vt:lpstr>
      <vt:lpstr>Absences</vt:lpstr>
      <vt:lpstr>Necessary Supplies</vt:lpstr>
      <vt:lpstr>سجل الإنجازات Portfolio</vt:lpstr>
      <vt:lpstr>Class Procedures </vt:lpstr>
      <vt:lpstr>Class Procedures Cont.....</vt:lpstr>
      <vt:lpstr>Class Procedures Cont.....</vt:lpstr>
      <vt:lpstr>Class Procedures Cont.....</vt:lpstr>
      <vt:lpstr>Class Procedures Cont.....</vt:lpstr>
      <vt:lpstr>سَنَةٌ دِرَاسِيَّةٌ سَعِيدَةٌ</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2015-08-24T12:17:19Z</dcterms:created>
  <dcterms:modified xsi:type="dcterms:W3CDTF">2019-08-26T04:07:54Z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